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</p:sldIdLst>
  <p:sldSz cx="9144000" cy="5143500" type="screen16x9"/>
  <p:notesSz cx="6858000" cy="9144000"/>
  <p:embeddedFontLst>
    <p:embeddedFont>
      <p:font typeface="Maven Pro" panose="020B0604020202020204" charset="0"/>
      <p:regular r:id="rId11"/>
      <p:bold r:id="rId12"/>
    </p:embeddedFont>
    <p:embeddedFont>
      <p:font typeface="Montserrat" panose="00000500000000000000" pitchFamily="2" charset="0"/>
      <p:regular r:id="rId13"/>
      <p:bold r:id="rId14"/>
      <p:italic r:id="rId15"/>
      <p:boldItalic r:id="rId16"/>
    </p:embeddedFont>
    <p:embeddedFont>
      <p:font typeface="Montserrat Medium" panose="00000600000000000000" pitchFamily="2" charset="0"/>
      <p:regular r:id="rId17"/>
      <p:bold r:id="rId18"/>
      <p:italic r:id="rId19"/>
      <p:boldItalic r:id="rId20"/>
    </p:embeddedFont>
    <p:embeddedFont>
      <p:font typeface="Nunito" pitchFamily="2" charset="0"/>
      <p:regular r:id="rId21"/>
      <p:bold r:id="rId22"/>
      <p:italic r:id="rId23"/>
      <p:boldItalic r:id="rId24"/>
    </p:embeddedFont>
    <p:embeddedFont>
      <p:font typeface="Poiret One" panose="00000500000000000000" pitchFamily="2" charset="0"/>
      <p:regular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5ABF31-32AA-4741-8028-365EF623DE4A}" v="15" dt="2025-01-16T19:41:47.75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90" y="108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font" Target="fonts/font15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font" Target="fonts/font14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font" Target="fonts/font13.fntdata"/><Relationship Id="rId28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font" Target="fonts/font12.fntdata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ebler, Sarah" userId="7425d52f-ec63-4734-aa12-7f8fa91dbb91" providerId="ADAL" clId="{075ABF31-32AA-4741-8028-365EF623DE4A}"/>
    <pc:docChg chg="undo custSel addSld delSld modSld">
      <pc:chgData name="Niebler, Sarah" userId="7425d52f-ec63-4734-aa12-7f8fa91dbb91" providerId="ADAL" clId="{075ABF31-32AA-4741-8028-365EF623DE4A}" dt="2025-01-16T19:41:54.510" v="51"/>
      <pc:docMkLst>
        <pc:docMk/>
      </pc:docMkLst>
      <pc:sldChg chg="addSp delSp modSp add del mod delAnim">
        <pc:chgData name="Niebler, Sarah" userId="7425d52f-ec63-4734-aa12-7f8fa91dbb91" providerId="ADAL" clId="{075ABF31-32AA-4741-8028-365EF623DE4A}" dt="2025-01-16T19:41:37.250" v="46"/>
        <pc:sldMkLst>
          <pc:docMk/>
          <pc:sldMk cId="0" sldId="261"/>
        </pc:sldMkLst>
        <pc:spChg chg="add mod">
          <ac:chgData name="Niebler, Sarah" userId="7425d52f-ec63-4734-aa12-7f8fa91dbb91" providerId="ADAL" clId="{075ABF31-32AA-4741-8028-365EF623DE4A}" dt="2025-01-16T19:41:37.250" v="46"/>
          <ac:spMkLst>
            <pc:docMk/>
            <pc:sldMk cId="0" sldId="261"/>
            <ac:spMk id="5" creationId="{227AB735-3316-1864-9226-66C560AF42CC}"/>
          </ac:spMkLst>
        </pc:spChg>
        <pc:graphicFrameChg chg="add mod">
          <ac:chgData name="Niebler, Sarah" userId="7425d52f-ec63-4734-aa12-7f8fa91dbb91" providerId="ADAL" clId="{075ABF31-32AA-4741-8028-365EF623DE4A}" dt="2025-01-16T19:39:12.053" v="3"/>
          <ac:graphicFrameMkLst>
            <pc:docMk/>
            <pc:sldMk cId="0" sldId="261"/>
            <ac:graphicFrameMk id="2" creationId="{20808A43-F62B-199C-5518-FBD519BD5810}"/>
          </ac:graphicFrameMkLst>
        </pc:graphicFrameChg>
        <pc:picChg chg="add del mod">
          <ac:chgData name="Niebler, Sarah" userId="7425d52f-ec63-4734-aa12-7f8fa91dbb91" providerId="ADAL" clId="{075ABF31-32AA-4741-8028-365EF623DE4A}" dt="2025-01-16T19:40:15.914" v="16" actId="478"/>
          <ac:picMkLst>
            <pc:docMk/>
            <pc:sldMk cId="0" sldId="261"/>
            <ac:picMk id="3" creationId="{D2994388-08DE-7A60-F6D2-934BA5D316CF}"/>
          </ac:picMkLst>
        </pc:picChg>
        <pc:picChg chg="add">
          <ac:chgData name="Niebler, Sarah" userId="7425d52f-ec63-4734-aa12-7f8fa91dbb91" providerId="ADAL" clId="{075ABF31-32AA-4741-8028-365EF623DE4A}" dt="2025-01-16T19:40:38.348" v="17"/>
          <ac:picMkLst>
            <pc:docMk/>
            <pc:sldMk cId="0" sldId="261"/>
            <ac:picMk id="4" creationId="{47FA187A-9106-A6A3-3F3C-65694193CC83}"/>
          </ac:picMkLst>
        </pc:picChg>
        <pc:picChg chg="del">
          <ac:chgData name="Niebler, Sarah" userId="7425d52f-ec63-4734-aa12-7f8fa91dbb91" providerId="ADAL" clId="{075ABF31-32AA-4741-8028-365EF623DE4A}" dt="2025-01-16T19:36:35.739" v="2" actId="478"/>
          <ac:picMkLst>
            <pc:docMk/>
            <pc:sldMk cId="0" sldId="261"/>
            <ac:picMk id="312" creationId="{00000000-0000-0000-0000-000000000000}"/>
          </ac:picMkLst>
        </pc:picChg>
      </pc:sldChg>
      <pc:sldChg chg="addSp delSp modSp new mod">
        <pc:chgData name="Niebler, Sarah" userId="7425d52f-ec63-4734-aa12-7f8fa91dbb91" providerId="ADAL" clId="{075ABF31-32AA-4741-8028-365EF623DE4A}" dt="2025-01-16T19:41:54.510" v="51"/>
        <pc:sldMkLst>
          <pc:docMk/>
          <pc:sldMk cId="3141973650" sldId="263"/>
        </pc:sldMkLst>
        <pc:spChg chg="del">
          <ac:chgData name="Niebler, Sarah" userId="7425d52f-ec63-4734-aa12-7f8fa91dbb91" providerId="ADAL" clId="{075ABF31-32AA-4741-8028-365EF623DE4A}" dt="2025-01-16T19:39:49.672" v="9" actId="478"/>
          <ac:spMkLst>
            <pc:docMk/>
            <pc:sldMk cId="3141973650" sldId="263"/>
            <ac:spMk id="2" creationId="{A5376E16-BAE0-BD9C-0439-693340B6FDDD}"/>
          </ac:spMkLst>
        </pc:spChg>
        <pc:spChg chg="del">
          <ac:chgData name="Niebler, Sarah" userId="7425d52f-ec63-4734-aa12-7f8fa91dbb91" providerId="ADAL" clId="{075ABF31-32AA-4741-8028-365EF623DE4A}" dt="2025-01-16T19:39:48.256" v="8" actId="478"/>
          <ac:spMkLst>
            <pc:docMk/>
            <pc:sldMk cId="3141973650" sldId="263"/>
            <ac:spMk id="3" creationId="{508E8691-F44B-A501-C5E5-FEDC2CBB4B00}"/>
          </ac:spMkLst>
        </pc:spChg>
        <pc:spChg chg="add del">
          <ac:chgData name="Niebler, Sarah" userId="7425d52f-ec63-4734-aa12-7f8fa91dbb91" providerId="ADAL" clId="{075ABF31-32AA-4741-8028-365EF623DE4A}" dt="2025-01-16T19:41:44.730" v="48" actId="22"/>
          <ac:spMkLst>
            <pc:docMk/>
            <pc:sldMk cId="3141973650" sldId="263"/>
            <ac:spMk id="12" creationId="{A968DAE9-A079-C0FF-7984-68B4C137A7C3}"/>
          </ac:spMkLst>
        </pc:spChg>
        <pc:spChg chg="add mod">
          <ac:chgData name="Niebler, Sarah" userId="7425d52f-ec63-4734-aa12-7f8fa91dbb91" providerId="ADAL" clId="{075ABF31-32AA-4741-8028-365EF623DE4A}" dt="2025-01-16T19:41:54.510" v="51"/>
          <ac:spMkLst>
            <pc:docMk/>
            <pc:sldMk cId="3141973650" sldId="263"/>
            <ac:spMk id="13" creationId="{2CD5BFAA-CA34-4C74-59E3-49E1AE678E8A}"/>
          </ac:spMkLst>
        </pc:spChg>
        <pc:graphicFrameChg chg="add mod">
          <ac:chgData name="Niebler, Sarah" userId="7425d52f-ec63-4734-aa12-7f8fa91dbb91" providerId="ADAL" clId="{075ABF31-32AA-4741-8028-365EF623DE4A}" dt="2025-01-16T19:40:04.697" v="13"/>
          <ac:graphicFrameMkLst>
            <pc:docMk/>
            <pc:sldMk cId="3141973650" sldId="263"/>
            <ac:graphicFrameMk id="6" creationId="{A554EAD8-F35A-22C7-C824-2817D9DB59FB}"/>
          </ac:graphicFrameMkLst>
        </pc:graphicFrameChg>
        <pc:graphicFrameChg chg="add mod">
          <ac:chgData name="Niebler, Sarah" userId="7425d52f-ec63-4734-aa12-7f8fa91dbb91" providerId="ADAL" clId="{075ABF31-32AA-4741-8028-365EF623DE4A}" dt="2025-01-16T19:40:07.655" v="14"/>
          <ac:graphicFrameMkLst>
            <pc:docMk/>
            <pc:sldMk cId="3141973650" sldId="263"/>
            <ac:graphicFrameMk id="7" creationId="{D6A5EF4D-29F7-D3AA-9994-9B3AF8B1CE07}"/>
          </ac:graphicFrameMkLst>
        </pc:graphicFrameChg>
        <pc:graphicFrameChg chg="add mod">
          <ac:chgData name="Niebler, Sarah" userId="7425d52f-ec63-4734-aa12-7f8fa91dbb91" providerId="ADAL" clId="{075ABF31-32AA-4741-8028-365EF623DE4A}" dt="2025-01-16T19:40:09.547" v="15"/>
          <ac:graphicFrameMkLst>
            <pc:docMk/>
            <pc:sldMk cId="3141973650" sldId="263"/>
            <ac:graphicFrameMk id="8" creationId="{17813119-459D-A736-79F6-F798C72D3504}"/>
          </ac:graphicFrameMkLst>
        </pc:graphicFrameChg>
        <pc:picChg chg="add del">
          <ac:chgData name="Niebler, Sarah" userId="7425d52f-ec63-4734-aa12-7f8fa91dbb91" providerId="ADAL" clId="{075ABF31-32AA-4741-8028-365EF623DE4A}" dt="2025-01-16T19:39:57.394" v="11" actId="478"/>
          <ac:picMkLst>
            <pc:docMk/>
            <pc:sldMk cId="3141973650" sldId="263"/>
            <ac:picMk id="4" creationId="{CDE9F065-04F9-02F1-28EC-B72754316575}"/>
          </ac:picMkLst>
        </pc:picChg>
        <pc:picChg chg="add">
          <ac:chgData name="Niebler, Sarah" userId="7425d52f-ec63-4734-aa12-7f8fa91dbb91" providerId="ADAL" clId="{075ABF31-32AA-4741-8028-365EF623DE4A}" dt="2025-01-16T19:39:59.088" v="12"/>
          <ac:picMkLst>
            <pc:docMk/>
            <pc:sldMk cId="3141973650" sldId="263"/>
            <ac:picMk id="5" creationId="{35264072-D621-C1B0-C2BB-5306E7EEEA50}"/>
          </ac:picMkLst>
        </pc:picChg>
        <pc:picChg chg="add">
          <ac:chgData name="Niebler, Sarah" userId="7425d52f-ec63-4734-aa12-7f8fa91dbb91" providerId="ADAL" clId="{075ABF31-32AA-4741-8028-365EF623DE4A}" dt="2025-01-16T19:41:12.538" v="18" actId="22"/>
          <ac:picMkLst>
            <pc:docMk/>
            <pc:sldMk cId="3141973650" sldId="263"/>
            <ac:picMk id="10" creationId="{1DC74C74-1E07-A62D-298B-BE91DA2A48CE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31db1b460cc_1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31db1b460cc_1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31db1b460cc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" name="Google Shape;292;g31db1b460cc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31db1b460cc_1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31db1b460cc_1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31db1b460cc_1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g31db1b460cc_1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31db1b460cc_1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" name="Google Shape;310;g31db1b460cc_1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Independent Variable: Percentages add up to 100% across the row.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  - Harris voters show a more evenly distributed range of opinions on fracking compared to Trump voters.  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    - Only 7% of Harris voters strongly support fracking, reflecting Democrats’ general liberal stance on renewables and climate change.  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    - The remaining Harris voters are spread evenly across the other opinion categories.  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    - This distribution might be influenced by Pennsylvania’s economic ties to fracking-related jobs.  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  - 53% of Trump voters strongly support fracking, making it the highest single-choice category.  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  - When combined with “somewhat support,” 76% of Trump voters support fracking.  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- 15% of Trump voters are unsure, which is higher than the combined 8% who oppose fracking in any form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31f7f05fe0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" name="Google Shape;315;g31f7f05fe0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accent3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7343003" y="3409675"/>
            <a:ext cx="1691422" cy="1732548"/>
            <a:chOff x="7343003" y="3409675"/>
            <a:chExt cx="1691422" cy="1732548"/>
          </a:xfrm>
        </p:grpSpPr>
        <p:grpSp>
          <p:nvGrpSpPr>
            <p:cNvPr id="11" name="Google Shape;11;p2"/>
            <p:cNvGrpSpPr/>
            <p:nvPr/>
          </p:nvGrpSpPr>
          <p:grpSpPr>
            <a:xfrm>
              <a:off x="7343003" y="4453711"/>
              <a:ext cx="316800" cy="688513"/>
              <a:chOff x="7343003" y="4453711"/>
              <a:chExt cx="316800" cy="688513"/>
            </a:xfrm>
          </p:grpSpPr>
          <p:sp>
            <p:nvSpPr>
              <p:cNvPr id="12" name="Google Shape;12;p2"/>
              <p:cNvSpPr/>
              <p:nvPr/>
            </p:nvSpPr>
            <p:spPr>
              <a:xfrm>
                <a:off x="7343003" y="4453711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" name="Google Shape;13;p2"/>
              <p:cNvSpPr/>
              <p:nvPr/>
            </p:nvSpPr>
            <p:spPr>
              <a:xfrm>
                <a:off x="7343003" y="4801723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4;p2"/>
            <p:cNvGrpSpPr/>
            <p:nvPr/>
          </p:nvGrpSpPr>
          <p:grpSpPr>
            <a:xfrm>
              <a:off x="7801210" y="4105700"/>
              <a:ext cx="316800" cy="1036523"/>
              <a:chOff x="7801210" y="4105700"/>
              <a:chExt cx="316800" cy="1036523"/>
            </a:xfrm>
          </p:grpSpPr>
          <p:sp>
            <p:nvSpPr>
              <p:cNvPr id="15" name="Google Shape;15;p2"/>
              <p:cNvSpPr/>
              <p:nvPr/>
            </p:nvSpPr>
            <p:spPr>
              <a:xfrm>
                <a:off x="7801210" y="4453711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>
                <a:off x="7801210" y="410570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>
                <a:off x="7801210" y="4801723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" name="Google Shape;18;p2"/>
            <p:cNvGrpSpPr/>
            <p:nvPr/>
          </p:nvGrpSpPr>
          <p:grpSpPr>
            <a:xfrm>
              <a:off x="8259418" y="3757688"/>
              <a:ext cx="316800" cy="1384535"/>
              <a:chOff x="8259418" y="3757688"/>
              <a:chExt cx="316800" cy="1384535"/>
            </a:xfrm>
          </p:grpSpPr>
          <p:sp>
            <p:nvSpPr>
              <p:cNvPr id="19" name="Google Shape;19;p2"/>
              <p:cNvSpPr/>
              <p:nvPr/>
            </p:nvSpPr>
            <p:spPr>
              <a:xfrm>
                <a:off x="8259418" y="4453711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>
                <a:off x="8259418" y="3757688"/>
                <a:ext cx="316800" cy="1384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8259418" y="410570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22;p2"/>
              <p:cNvSpPr/>
              <p:nvPr/>
            </p:nvSpPr>
            <p:spPr>
              <a:xfrm>
                <a:off x="8259418" y="4801723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" name="Google Shape;23;p2"/>
            <p:cNvGrpSpPr/>
            <p:nvPr/>
          </p:nvGrpSpPr>
          <p:grpSpPr>
            <a:xfrm>
              <a:off x="8717625" y="3409675"/>
              <a:ext cx="316800" cy="1732548"/>
              <a:chOff x="8717625" y="3409675"/>
              <a:chExt cx="316800" cy="1732548"/>
            </a:xfrm>
          </p:grpSpPr>
          <p:sp>
            <p:nvSpPr>
              <p:cNvPr id="24" name="Google Shape;24;p2"/>
              <p:cNvSpPr/>
              <p:nvPr/>
            </p:nvSpPr>
            <p:spPr>
              <a:xfrm>
                <a:off x="8717625" y="4453711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8717625" y="3757688"/>
                <a:ext cx="316800" cy="1384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26;p2"/>
              <p:cNvSpPr/>
              <p:nvPr/>
            </p:nvSpPr>
            <p:spPr>
              <a:xfrm>
                <a:off x="8717625" y="410570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27;p2"/>
              <p:cNvSpPr/>
              <p:nvPr/>
            </p:nvSpPr>
            <p:spPr>
              <a:xfrm>
                <a:off x="8717625" y="3409675"/>
                <a:ext cx="316800" cy="1732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28;p2"/>
              <p:cNvSpPr/>
              <p:nvPr/>
            </p:nvSpPr>
            <p:spPr>
              <a:xfrm>
                <a:off x="8717625" y="4801723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9" name="Google Shape;29;p2"/>
          <p:cNvGrpSpPr/>
          <p:nvPr/>
        </p:nvGrpSpPr>
        <p:grpSpPr>
          <a:xfrm>
            <a:off x="5043503" y="0"/>
            <a:ext cx="3814072" cy="3839102"/>
            <a:chOff x="5043503" y="0"/>
            <a:chExt cx="3814072" cy="3839102"/>
          </a:xfrm>
        </p:grpSpPr>
        <p:sp>
          <p:nvSpPr>
            <p:cNvPr id="30" name="Google Shape;30;p2"/>
            <p:cNvSpPr/>
            <p:nvPr/>
          </p:nvSpPr>
          <p:spPr>
            <a:xfrm>
              <a:off x="8460975" y="1817775"/>
              <a:ext cx="396600" cy="39660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 rot="-9830444">
              <a:off x="6469759" y="3480728"/>
              <a:ext cx="320148" cy="320148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2" name="Google Shape;32;p2"/>
            <p:cNvGrpSpPr/>
            <p:nvPr/>
          </p:nvGrpSpPr>
          <p:grpSpPr>
            <a:xfrm>
              <a:off x="7647812" y="2704283"/>
              <a:ext cx="635219" cy="635219"/>
              <a:chOff x="6725724" y="2701260"/>
              <a:chExt cx="1208101" cy="1208100"/>
            </a:xfrm>
          </p:grpSpPr>
          <p:sp>
            <p:nvSpPr>
              <p:cNvPr id="33" name="Google Shape;33;p2"/>
              <p:cNvSpPr/>
              <p:nvPr/>
            </p:nvSpPr>
            <p:spPr>
              <a:xfrm rot="5400000">
                <a:off x="6725725" y="2701260"/>
                <a:ext cx="1208100" cy="1208100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34;p2"/>
              <p:cNvSpPr/>
              <p:nvPr/>
            </p:nvSpPr>
            <p:spPr>
              <a:xfrm rot="5400000">
                <a:off x="6725724" y="2701260"/>
                <a:ext cx="1208100" cy="1208100"/>
              </a:xfrm>
              <a:prstGeom prst="pie">
                <a:avLst>
                  <a:gd name="adj1" fmla="val 8244818"/>
                  <a:gd name="adj2" fmla="val 16246175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35;p2"/>
              <p:cNvSpPr/>
              <p:nvPr/>
            </p:nvSpPr>
            <p:spPr>
              <a:xfrm rot="5400000">
                <a:off x="6954988" y="2930398"/>
                <a:ext cx="749700" cy="749700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6" name="Google Shape;36;p2"/>
            <p:cNvSpPr/>
            <p:nvPr/>
          </p:nvSpPr>
          <p:spPr>
            <a:xfrm>
              <a:off x="8460975" y="1817775"/>
              <a:ext cx="396600" cy="396600"/>
            </a:xfrm>
            <a:prstGeom prst="pie">
              <a:avLst>
                <a:gd name="adj1" fmla="val 19376841"/>
                <a:gd name="adj2" fmla="val 16200000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7" name="Google Shape;37;p2"/>
            <p:cNvGrpSpPr/>
            <p:nvPr/>
          </p:nvGrpSpPr>
          <p:grpSpPr>
            <a:xfrm>
              <a:off x="7952720" y="179238"/>
              <a:ext cx="873165" cy="873003"/>
              <a:chOff x="7754428" y="208725"/>
              <a:chExt cx="541800" cy="541800"/>
            </a:xfrm>
          </p:grpSpPr>
          <p:sp>
            <p:nvSpPr>
              <p:cNvPr id="38" name="Google Shape;38;p2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39;p2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pie">
                <a:avLst>
                  <a:gd name="adj1" fmla="val 19376841"/>
                  <a:gd name="adj2" fmla="val 12313574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0" name="Google Shape;40;p2"/>
            <p:cNvSpPr/>
            <p:nvPr/>
          </p:nvSpPr>
          <p:spPr>
            <a:xfrm>
              <a:off x="5399840" y="356365"/>
              <a:ext cx="2577000" cy="257700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 rot="2043858">
              <a:off x="5503813" y="460310"/>
              <a:ext cx="2369480" cy="236948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5399795" y="360281"/>
              <a:ext cx="2577000" cy="2577000"/>
            </a:xfrm>
            <a:prstGeom prst="pie">
              <a:avLst>
                <a:gd name="adj1" fmla="val 8801158"/>
                <a:gd name="adj2" fmla="val 16200000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 rot="2044777">
              <a:off x="5911449" y="867729"/>
              <a:ext cx="1554223" cy="155422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5399795" y="356358"/>
              <a:ext cx="2577000" cy="2577000"/>
            </a:xfrm>
            <a:prstGeom prst="pie">
              <a:avLst>
                <a:gd name="adj1" fmla="val 12554101"/>
                <a:gd name="adj2" fmla="val 16200000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 rot="-9830444">
              <a:off x="6469759" y="3480727"/>
              <a:ext cx="320148" cy="320148"/>
            </a:xfrm>
            <a:prstGeom prst="pie">
              <a:avLst>
                <a:gd name="adj1" fmla="val 19376841"/>
                <a:gd name="adj2" fmla="val 16200000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6" name="Google Shape;46;p2"/>
          <p:cNvSpPr txBox="1">
            <a:spLocks noGrp="1"/>
          </p:cNvSpPr>
          <p:nvPr>
            <p:ph type="ctrTitle"/>
          </p:nvPr>
        </p:nvSpPr>
        <p:spPr>
          <a:xfrm>
            <a:off x="824000" y="1613813"/>
            <a:ext cx="4255500" cy="187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2"/>
          <p:cNvSpPr txBox="1">
            <a:spLocks noGrp="1"/>
          </p:cNvSpPr>
          <p:nvPr>
            <p:ph type="subTitle" idx="1"/>
          </p:nvPr>
        </p:nvSpPr>
        <p:spPr>
          <a:xfrm>
            <a:off x="824000" y="3596300"/>
            <a:ext cx="4255500" cy="69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2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oogle Shape;50;p3"/>
          <p:cNvGrpSpPr/>
          <p:nvPr/>
        </p:nvGrpSpPr>
        <p:grpSpPr>
          <a:xfrm>
            <a:off x="146769" y="3406"/>
            <a:ext cx="1233215" cy="1384535"/>
            <a:chOff x="146769" y="3406"/>
            <a:chExt cx="1233215" cy="1384535"/>
          </a:xfrm>
        </p:grpSpPr>
        <p:grpSp>
          <p:nvGrpSpPr>
            <p:cNvPr id="51" name="Google Shape;51;p3"/>
            <p:cNvGrpSpPr/>
            <p:nvPr/>
          </p:nvGrpSpPr>
          <p:grpSpPr>
            <a:xfrm>
              <a:off x="1063183" y="3406"/>
              <a:ext cx="316800" cy="688513"/>
              <a:chOff x="1063183" y="3406"/>
              <a:chExt cx="316800" cy="688513"/>
            </a:xfrm>
          </p:grpSpPr>
          <p:sp>
            <p:nvSpPr>
              <p:cNvPr id="52" name="Google Shape;52;p3"/>
              <p:cNvSpPr/>
              <p:nvPr/>
            </p:nvSpPr>
            <p:spPr>
              <a:xfrm rot="10800000">
                <a:off x="1063183" y="3419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53;p3"/>
              <p:cNvSpPr/>
              <p:nvPr/>
            </p:nvSpPr>
            <p:spPr>
              <a:xfrm rot="10800000">
                <a:off x="1063183" y="3406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4" name="Google Shape;54;p3"/>
            <p:cNvGrpSpPr/>
            <p:nvPr/>
          </p:nvGrpSpPr>
          <p:grpSpPr>
            <a:xfrm>
              <a:off x="604976" y="3406"/>
              <a:ext cx="316800" cy="1036524"/>
              <a:chOff x="604976" y="3406"/>
              <a:chExt cx="316800" cy="1036524"/>
            </a:xfrm>
          </p:grpSpPr>
          <p:sp>
            <p:nvSpPr>
              <p:cNvPr id="55" name="Google Shape;55;p3"/>
              <p:cNvSpPr/>
              <p:nvPr/>
            </p:nvSpPr>
            <p:spPr>
              <a:xfrm rot="10800000">
                <a:off x="604976" y="3419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56;p3"/>
              <p:cNvSpPr/>
              <p:nvPr/>
            </p:nvSpPr>
            <p:spPr>
              <a:xfrm rot="10800000">
                <a:off x="604976" y="343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57;p3"/>
              <p:cNvSpPr/>
              <p:nvPr/>
            </p:nvSpPr>
            <p:spPr>
              <a:xfrm rot="10800000">
                <a:off x="604976" y="3406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8" name="Google Shape;58;p3"/>
            <p:cNvGrpSpPr/>
            <p:nvPr/>
          </p:nvGrpSpPr>
          <p:grpSpPr>
            <a:xfrm>
              <a:off x="146769" y="3406"/>
              <a:ext cx="316800" cy="1384535"/>
              <a:chOff x="146769" y="3406"/>
              <a:chExt cx="316800" cy="1384535"/>
            </a:xfrm>
          </p:grpSpPr>
          <p:sp>
            <p:nvSpPr>
              <p:cNvPr id="59" name="Google Shape;59;p3"/>
              <p:cNvSpPr/>
              <p:nvPr/>
            </p:nvSpPr>
            <p:spPr>
              <a:xfrm rot="10800000">
                <a:off x="146769" y="3419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60;p3"/>
              <p:cNvSpPr/>
              <p:nvPr/>
            </p:nvSpPr>
            <p:spPr>
              <a:xfrm rot="10800000">
                <a:off x="146769" y="3441"/>
                <a:ext cx="316800" cy="1384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61;p3"/>
              <p:cNvSpPr/>
              <p:nvPr/>
            </p:nvSpPr>
            <p:spPr>
              <a:xfrm rot="10800000">
                <a:off x="146769" y="343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62;p3"/>
              <p:cNvSpPr/>
              <p:nvPr/>
            </p:nvSpPr>
            <p:spPr>
              <a:xfrm rot="10800000">
                <a:off x="146769" y="3406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63" name="Google Shape;63;p3"/>
          <p:cNvGrpSpPr/>
          <p:nvPr/>
        </p:nvGrpSpPr>
        <p:grpSpPr>
          <a:xfrm>
            <a:off x="6775084" y="2904008"/>
            <a:ext cx="2186148" cy="2239500"/>
            <a:chOff x="6775084" y="2904008"/>
            <a:chExt cx="2186148" cy="2239500"/>
          </a:xfrm>
        </p:grpSpPr>
        <p:grpSp>
          <p:nvGrpSpPr>
            <p:cNvPr id="64" name="Google Shape;64;p3"/>
            <p:cNvGrpSpPr/>
            <p:nvPr/>
          </p:nvGrpSpPr>
          <p:grpSpPr>
            <a:xfrm>
              <a:off x="6775084" y="4253708"/>
              <a:ext cx="409500" cy="889800"/>
              <a:chOff x="6775084" y="4253708"/>
              <a:chExt cx="409500" cy="889800"/>
            </a:xfrm>
          </p:grpSpPr>
          <p:sp>
            <p:nvSpPr>
              <p:cNvPr id="65" name="Google Shape;65;p3"/>
              <p:cNvSpPr/>
              <p:nvPr/>
            </p:nvSpPr>
            <p:spPr>
              <a:xfrm>
                <a:off x="6775084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66;p3"/>
              <p:cNvSpPr/>
              <p:nvPr/>
            </p:nvSpPr>
            <p:spPr>
              <a:xfrm>
                <a:off x="6775084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7" name="Google Shape;67;p3"/>
            <p:cNvGrpSpPr/>
            <p:nvPr/>
          </p:nvGrpSpPr>
          <p:grpSpPr>
            <a:xfrm>
              <a:off x="7367299" y="3804008"/>
              <a:ext cx="409500" cy="1339500"/>
              <a:chOff x="7367299" y="3804008"/>
              <a:chExt cx="409500" cy="1339500"/>
            </a:xfrm>
          </p:grpSpPr>
          <p:sp>
            <p:nvSpPr>
              <p:cNvPr id="68" name="Google Shape;68;p3"/>
              <p:cNvSpPr/>
              <p:nvPr/>
            </p:nvSpPr>
            <p:spPr>
              <a:xfrm>
                <a:off x="7367299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69;p3"/>
              <p:cNvSpPr/>
              <p:nvPr/>
            </p:nvSpPr>
            <p:spPr>
              <a:xfrm>
                <a:off x="7367299" y="3804008"/>
                <a:ext cx="409500" cy="13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70;p3"/>
              <p:cNvSpPr/>
              <p:nvPr/>
            </p:nvSpPr>
            <p:spPr>
              <a:xfrm>
                <a:off x="7367299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1" name="Google Shape;71;p3"/>
            <p:cNvGrpSpPr/>
            <p:nvPr/>
          </p:nvGrpSpPr>
          <p:grpSpPr>
            <a:xfrm>
              <a:off x="7959516" y="3354008"/>
              <a:ext cx="409500" cy="1789500"/>
              <a:chOff x="7959516" y="3354008"/>
              <a:chExt cx="409500" cy="1789500"/>
            </a:xfrm>
          </p:grpSpPr>
          <p:sp>
            <p:nvSpPr>
              <p:cNvPr id="72" name="Google Shape;72;p3"/>
              <p:cNvSpPr/>
              <p:nvPr/>
            </p:nvSpPr>
            <p:spPr>
              <a:xfrm>
                <a:off x="7959516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73;p3"/>
              <p:cNvSpPr/>
              <p:nvPr/>
            </p:nvSpPr>
            <p:spPr>
              <a:xfrm>
                <a:off x="7959516" y="3354008"/>
                <a:ext cx="409500" cy="178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74;p3"/>
              <p:cNvSpPr/>
              <p:nvPr/>
            </p:nvSpPr>
            <p:spPr>
              <a:xfrm>
                <a:off x="7959516" y="3804008"/>
                <a:ext cx="409500" cy="13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" name="Google Shape;75;p3"/>
              <p:cNvSpPr/>
              <p:nvPr/>
            </p:nvSpPr>
            <p:spPr>
              <a:xfrm>
                <a:off x="7959516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6" name="Google Shape;76;p3"/>
            <p:cNvGrpSpPr/>
            <p:nvPr/>
          </p:nvGrpSpPr>
          <p:grpSpPr>
            <a:xfrm>
              <a:off x="8551731" y="2904008"/>
              <a:ext cx="409500" cy="2239500"/>
              <a:chOff x="8551731" y="2904008"/>
              <a:chExt cx="409500" cy="2239500"/>
            </a:xfrm>
          </p:grpSpPr>
          <p:sp>
            <p:nvSpPr>
              <p:cNvPr id="77" name="Google Shape;77;p3"/>
              <p:cNvSpPr/>
              <p:nvPr/>
            </p:nvSpPr>
            <p:spPr>
              <a:xfrm>
                <a:off x="8551731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" name="Google Shape;78;p3"/>
              <p:cNvSpPr/>
              <p:nvPr/>
            </p:nvSpPr>
            <p:spPr>
              <a:xfrm>
                <a:off x="8551731" y="3354008"/>
                <a:ext cx="409500" cy="178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" name="Google Shape;79;p3"/>
              <p:cNvSpPr/>
              <p:nvPr/>
            </p:nvSpPr>
            <p:spPr>
              <a:xfrm>
                <a:off x="8551731" y="3804008"/>
                <a:ext cx="409500" cy="13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80;p3"/>
              <p:cNvSpPr/>
              <p:nvPr/>
            </p:nvSpPr>
            <p:spPr>
              <a:xfrm>
                <a:off x="8551731" y="2904008"/>
                <a:ext cx="409500" cy="22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81;p3"/>
              <p:cNvSpPr/>
              <p:nvPr/>
            </p:nvSpPr>
            <p:spPr>
              <a:xfrm>
                <a:off x="8551731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82" name="Google Shape;82;p3"/>
          <p:cNvSpPr txBox="1">
            <a:spLocks noGrp="1"/>
          </p:cNvSpPr>
          <p:nvPr>
            <p:ph type="title"/>
          </p:nvPr>
        </p:nvSpPr>
        <p:spPr>
          <a:xfrm>
            <a:off x="824000" y="1613825"/>
            <a:ext cx="5857800" cy="187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3" name="Google Shape;83;p3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Google Shape;85;p4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86" name="Google Shape;86;p4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4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8" name="Google Shape;88;p4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4"/>
          <p:cNvSpPr txBox="1">
            <a:spLocks noGrp="1"/>
          </p:cNvSpPr>
          <p:nvPr>
            <p:ph type="body" idx="1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4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5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93" name="Google Shape;93;p5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5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5" name="Google Shape;95;p5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5"/>
          <p:cNvSpPr txBox="1">
            <a:spLocks noGrp="1"/>
          </p:cNvSpPr>
          <p:nvPr>
            <p:ph type="body" idx="1"/>
          </p:nvPr>
        </p:nvSpPr>
        <p:spPr>
          <a:xfrm>
            <a:off x="1303800" y="1990050"/>
            <a:ext cx="3430500" cy="2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5"/>
          <p:cNvSpPr txBox="1">
            <a:spLocks noGrp="1"/>
          </p:cNvSpPr>
          <p:nvPr>
            <p:ph type="body" idx="2"/>
          </p:nvPr>
        </p:nvSpPr>
        <p:spPr>
          <a:xfrm>
            <a:off x="4903650" y="1990050"/>
            <a:ext cx="3430500" cy="2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98" name="Google Shape;98;p5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6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01" name="Google Shape;101;p6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6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3" name="Google Shape;103;p6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6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7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07" name="Google Shape;107;p7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7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9" name="Google Shape;109;p7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3312000" cy="159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7"/>
          <p:cNvSpPr txBox="1">
            <a:spLocks noGrp="1"/>
          </p:cNvSpPr>
          <p:nvPr>
            <p:ph type="body" idx="1"/>
          </p:nvPr>
        </p:nvSpPr>
        <p:spPr>
          <a:xfrm>
            <a:off x="1303800" y="2309675"/>
            <a:ext cx="3312000" cy="222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11" name="Google Shape;111;p7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dk1"/>
        </a:solidFill>
        <a:effectLst/>
      </p:bgPr>
    </p:bg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" name="Google Shape;113;p8"/>
          <p:cNvGrpSpPr/>
          <p:nvPr/>
        </p:nvGrpSpPr>
        <p:grpSpPr>
          <a:xfrm>
            <a:off x="6866714" y="1306"/>
            <a:ext cx="2267451" cy="2601690"/>
            <a:chOff x="6790514" y="1306"/>
            <a:chExt cx="2267451" cy="2601690"/>
          </a:xfrm>
        </p:grpSpPr>
        <p:grpSp>
          <p:nvGrpSpPr>
            <p:cNvPr id="114" name="Google Shape;114;p8"/>
            <p:cNvGrpSpPr/>
            <p:nvPr/>
          </p:nvGrpSpPr>
          <p:grpSpPr>
            <a:xfrm>
              <a:off x="7067465" y="1306"/>
              <a:ext cx="1990500" cy="1990200"/>
              <a:chOff x="7067465" y="1306"/>
              <a:chExt cx="1990500" cy="1990200"/>
            </a:xfrm>
          </p:grpSpPr>
          <p:sp>
            <p:nvSpPr>
              <p:cNvPr id="115" name="Google Shape;115;p8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" name="Google Shape;116;p8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pie">
                <a:avLst>
                  <a:gd name="adj1" fmla="val 19376841"/>
                  <a:gd name="adj2" fmla="val 12313574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" name="Google Shape;117;p8"/>
              <p:cNvSpPr/>
              <p:nvPr/>
            </p:nvSpPr>
            <p:spPr>
              <a:xfrm rot="-8649154">
                <a:off x="7349891" y="283705"/>
                <a:ext cx="1425647" cy="14254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8" name="Google Shape;118;p8"/>
            <p:cNvGrpSpPr/>
            <p:nvPr/>
          </p:nvGrpSpPr>
          <p:grpSpPr>
            <a:xfrm>
              <a:off x="8207126" y="1807996"/>
              <a:ext cx="795000" cy="795000"/>
              <a:chOff x="8207126" y="1807996"/>
              <a:chExt cx="795000" cy="795000"/>
            </a:xfrm>
          </p:grpSpPr>
          <p:sp>
            <p:nvSpPr>
              <p:cNvPr id="119" name="Google Shape;119;p8"/>
              <p:cNvSpPr/>
              <p:nvPr/>
            </p:nvSpPr>
            <p:spPr>
              <a:xfrm rot="2152054">
                <a:off x="8319942" y="1920813"/>
                <a:ext cx="569367" cy="569367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" name="Google Shape;120;p8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" name="Google Shape;121;p8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pie">
                <a:avLst>
                  <a:gd name="adj1" fmla="val 5699893"/>
                  <a:gd name="adj2" fmla="val 12313574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2" name="Google Shape;122;p8"/>
            <p:cNvGrpSpPr/>
            <p:nvPr/>
          </p:nvGrpSpPr>
          <p:grpSpPr>
            <a:xfrm>
              <a:off x="6790514" y="118857"/>
              <a:ext cx="548700" cy="548700"/>
              <a:chOff x="6790514" y="118857"/>
              <a:chExt cx="548700" cy="548700"/>
            </a:xfrm>
          </p:grpSpPr>
          <p:sp>
            <p:nvSpPr>
              <p:cNvPr id="123" name="Google Shape;123;p8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" name="Google Shape;124;p8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pie">
                <a:avLst>
                  <a:gd name="adj1" fmla="val 5699893"/>
                  <a:gd name="adj2" fmla="val 12313574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25" name="Google Shape;125;p8"/>
          <p:cNvSpPr txBox="1">
            <a:spLocks noGrp="1"/>
          </p:cNvSpPr>
          <p:nvPr>
            <p:ph type="title"/>
          </p:nvPr>
        </p:nvSpPr>
        <p:spPr>
          <a:xfrm>
            <a:off x="824000" y="763600"/>
            <a:ext cx="5857800" cy="357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6" name="Google Shape;126;p8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" name="Google Shape;128;p9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29" name="Google Shape;129;p9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9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1" name="Google Shape;131;p9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3430500" cy="1990200"/>
          </a:xfrm>
          <a:prstGeom prst="rect">
            <a:avLst/>
          </a:prstGeom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9"/>
          <p:cNvSpPr txBox="1">
            <a:spLocks noGrp="1"/>
          </p:cNvSpPr>
          <p:nvPr>
            <p:ph type="subTitle" idx="1"/>
          </p:nvPr>
        </p:nvSpPr>
        <p:spPr>
          <a:xfrm>
            <a:off x="1303800" y="2743203"/>
            <a:ext cx="3430500" cy="726000"/>
          </a:xfrm>
          <a:prstGeom prst="rect">
            <a:avLst/>
          </a:prstGeom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33" name="Google Shape;133;p9"/>
          <p:cNvSpPr txBox="1">
            <a:spLocks noGrp="1"/>
          </p:cNvSpPr>
          <p:nvPr>
            <p:ph type="body" idx="2"/>
          </p:nvPr>
        </p:nvSpPr>
        <p:spPr>
          <a:xfrm>
            <a:off x="4903700" y="661000"/>
            <a:ext cx="3430500" cy="3870600"/>
          </a:xfrm>
          <a:prstGeom prst="rect">
            <a:avLst/>
          </a:prstGeom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34" name="Google Shape;134;p9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" name="Google Shape;136;p10"/>
          <p:cNvGrpSpPr/>
          <p:nvPr/>
        </p:nvGrpSpPr>
        <p:grpSpPr>
          <a:xfrm>
            <a:off x="713373" y="3847119"/>
            <a:ext cx="825392" cy="825392"/>
            <a:chOff x="348199" y="179450"/>
            <a:chExt cx="1116300" cy="1116300"/>
          </a:xfrm>
        </p:grpSpPr>
        <p:sp>
          <p:nvSpPr>
            <p:cNvPr id="137" name="Google Shape;137;p10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10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9" name="Google Shape;139;p10"/>
          <p:cNvSpPr txBox="1">
            <a:spLocks noGrp="1"/>
          </p:cNvSpPr>
          <p:nvPr>
            <p:ph type="body" idx="1"/>
          </p:nvPr>
        </p:nvSpPr>
        <p:spPr>
          <a:xfrm>
            <a:off x="1303800" y="4138975"/>
            <a:ext cx="5843100" cy="53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140" name="Google Shape;140;p10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accent3"/>
        </a:solidFill>
        <a:effectLst/>
      </p:bgPr>
    </p:bg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Google Shape;142;p11"/>
          <p:cNvGrpSpPr/>
          <p:nvPr/>
        </p:nvGrpSpPr>
        <p:grpSpPr>
          <a:xfrm>
            <a:off x="52" y="4099200"/>
            <a:ext cx="9144036" cy="1044300"/>
            <a:chOff x="52" y="4099200"/>
            <a:chExt cx="9144036" cy="1044300"/>
          </a:xfrm>
        </p:grpSpPr>
        <p:grpSp>
          <p:nvGrpSpPr>
            <p:cNvPr id="143" name="Google Shape;143;p11"/>
            <p:cNvGrpSpPr/>
            <p:nvPr/>
          </p:nvGrpSpPr>
          <p:grpSpPr>
            <a:xfrm>
              <a:off x="52" y="4309200"/>
              <a:ext cx="231622" cy="834300"/>
              <a:chOff x="2688737" y="4301380"/>
              <a:chExt cx="231900" cy="834300"/>
            </a:xfrm>
          </p:grpSpPr>
          <p:sp>
            <p:nvSpPr>
              <p:cNvPr id="144" name="Google Shape;144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" name="Google Shape;145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" name="Google Shape;146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" name="Google Shape;147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8" name="Google Shape;148;p11"/>
            <p:cNvGrpSpPr/>
            <p:nvPr/>
          </p:nvGrpSpPr>
          <p:grpSpPr>
            <a:xfrm>
              <a:off x="371406" y="4099200"/>
              <a:ext cx="231622" cy="1044300"/>
              <a:chOff x="2688737" y="4091380"/>
              <a:chExt cx="231900" cy="1044300"/>
            </a:xfrm>
          </p:grpSpPr>
          <p:sp>
            <p:nvSpPr>
              <p:cNvPr id="149" name="Google Shape;149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" name="Google Shape;150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" name="Google Shape;151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" name="Google Shape;152;p11"/>
              <p:cNvSpPr/>
              <p:nvPr/>
            </p:nvSpPr>
            <p:spPr>
              <a:xfrm flipH="1">
                <a:off x="2688737" y="4091380"/>
                <a:ext cx="2319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" name="Google Shape;153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4" name="Google Shape;154;p11"/>
            <p:cNvGrpSpPr/>
            <p:nvPr/>
          </p:nvGrpSpPr>
          <p:grpSpPr>
            <a:xfrm>
              <a:off x="742761" y="4309200"/>
              <a:ext cx="231622" cy="834300"/>
              <a:chOff x="2688737" y="4301380"/>
              <a:chExt cx="231900" cy="834300"/>
            </a:xfrm>
          </p:grpSpPr>
          <p:sp>
            <p:nvSpPr>
              <p:cNvPr id="155" name="Google Shape;155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" name="Google Shape;156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" name="Google Shape;157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" name="Google Shape;158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9" name="Google Shape;159;p11"/>
            <p:cNvGrpSpPr/>
            <p:nvPr/>
          </p:nvGrpSpPr>
          <p:grpSpPr>
            <a:xfrm>
              <a:off x="1114115" y="4518900"/>
              <a:ext cx="231622" cy="624600"/>
              <a:chOff x="2688737" y="4511080"/>
              <a:chExt cx="231900" cy="624600"/>
            </a:xfrm>
          </p:grpSpPr>
          <p:sp>
            <p:nvSpPr>
              <p:cNvPr id="160" name="Google Shape;160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" name="Google Shape;161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" name="Google Shape;162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3" name="Google Shape;163;p11"/>
            <p:cNvGrpSpPr/>
            <p:nvPr/>
          </p:nvGrpSpPr>
          <p:grpSpPr>
            <a:xfrm>
              <a:off x="1856753" y="4099200"/>
              <a:ext cx="231600" cy="1044300"/>
              <a:chOff x="1856753" y="4099200"/>
              <a:chExt cx="231600" cy="1044300"/>
            </a:xfrm>
          </p:grpSpPr>
          <p:sp>
            <p:nvSpPr>
              <p:cNvPr id="164" name="Google Shape;164;p11"/>
              <p:cNvSpPr/>
              <p:nvPr/>
            </p:nvSpPr>
            <p:spPr>
              <a:xfrm flipH="1">
                <a:off x="1856753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" name="Google Shape;165;p11"/>
              <p:cNvSpPr/>
              <p:nvPr/>
            </p:nvSpPr>
            <p:spPr>
              <a:xfrm flipH="1">
                <a:off x="1856753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" name="Google Shape;166;p11"/>
              <p:cNvSpPr/>
              <p:nvPr/>
            </p:nvSpPr>
            <p:spPr>
              <a:xfrm flipH="1">
                <a:off x="1856753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" name="Google Shape;167;p11"/>
              <p:cNvSpPr/>
              <p:nvPr/>
            </p:nvSpPr>
            <p:spPr>
              <a:xfrm flipH="1">
                <a:off x="1856753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" name="Google Shape;168;p11"/>
              <p:cNvSpPr/>
              <p:nvPr/>
            </p:nvSpPr>
            <p:spPr>
              <a:xfrm flipH="1">
                <a:off x="1856753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9" name="Google Shape;169;p11"/>
            <p:cNvGrpSpPr/>
            <p:nvPr/>
          </p:nvGrpSpPr>
          <p:grpSpPr>
            <a:xfrm>
              <a:off x="2228107" y="4309200"/>
              <a:ext cx="231600" cy="834300"/>
              <a:chOff x="2228107" y="4309200"/>
              <a:chExt cx="231600" cy="834300"/>
            </a:xfrm>
          </p:grpSpPr>
          <p:sp>
            <p:nvSpPr>
              <p:cNvPr id="170" name="Google Shape;170;p11"/>
              <p:cNvSpPr/>
              <p:nvPr/>
            </p:nvSpPr>
            <p:spPr>
              <a:xfrm flipH="1">
                <a:off x="2228107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" name="Google Shape;171;p11"/>
              <p:cNvSpPr/>
              <p:nvPr/>
            </p:nvSpPr>
            <p:spPr>
              <a:xfrm flipH="1">
                <a:off x="2228107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" name="Google Shape;172;p11"/>
              <p:cNvSpPr/>
              <p:nvPr/>
            </p:nvSpPr>
            <p:spPr>
              <a:xfrm flipH="1">
                <a:off x="2228107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" name="Google Shape;173;p11"/>
              <p:cNvSpPr/>
              <p:nvPr/>
            </p:nvSpPr>
            <p:spPr>
              <a:xfrm flipH="1">
                <a:off x="2228107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4" name="Google Shape;174;p11"/>
            <p:cNvGrpSpPr/>
            <p:nvPr/>
          </p:nvGrpSpPr>
          <p:grpSpPr>
            <a:xfrm>
              <a:off x="2599462" y="4518900"/>
              <a:ext cx="231600" cy="624600"/>
              <a:chOff x="2599462" y="4518900"/>
              <a:chExt cx="231600" cy="624600"/>
            </a:xfrm>
          </p:grpSpPr>
          <p:sp>
            <p:nvSpPr>
              <p:cNvPr id="175" name="Google Shape;175;p11"/>
              <p:cNvSpPr/>
              <p:nvPr/>
            </p:nvSpPr>
            <p:spPr>
              <a:xfrm flipH="1">
                <a:off x="2599462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" name="Google Shape;176;p11"/>
              <p:cNvSpPr/>
              <p:nvPr/>
            </p:nvSpPr>
            <p:spPr>
              <a:xfrm flipH="1">
                <a:off x="2599462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" name="Google Shape;177;p11"/>
              <p:cNvSpPr/>
              <p:nvPr/>
            </p:nvSpPr>
            <p:spPr>
              <a:xfrm flipH="1">
                <a:off x="2599462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8" name="Google Shape;178;p11"/>
            <p:cNvGrpSpPr/>
            <p:nvPr/>
          </p:nvGrpSpPr>
          <p:grpSpPr>
            <a:xfrm>
              <a:off x="3342171" y="4099200"/>
              <a:ext cx="231600" cy="1044300"/>
              <a:chOff x="3342171" y="4099200"/>
              <a:chExt cx="231600" cy="1044300"/>
            </a:xfrm>
          </p:grpSpPr>
          <p:sp>
            <p:nvSpPr>
              <p:cNvPr id="179" name="Google Shape;179;p11"/>
              <p:cNvSpPr/>
              <p:nvPr/>
            </p:nvSpPr>
            <p:spPr>
              <a:xfrm flipH="1">
                <a:off x="3342171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" name="Google Shape;180;p11"/>
              <p:cNvSpPr/>
              <p:nvPr/>
            </p:nvSpPr>
            <p:spPr>
              <a:xfrm flipH="1">
                <a:off x="3342171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" name="Google Shape;181;p11"/>
              <p:cNvSpPr/>
              <p:nvPr/>
            </p:nvSpPr>
            <p:spPr>
              <a:xfrm flipH="1">
                <a:off x="3342171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" name="Google Shape;182;p11"/>
              <p:cNvSpPr/>
              <p:nvPr/>
            </p:nvSpPr>
            <p:spPr>
              <a:xfrm flipH="1">
                <a:off x="3342171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" name="Google Shape;183;p11"/>
              <p:cNvSpPr/>
              <p:nvPr/>
            </p:nvSpPr>
            <p:spPr>
              <a:xfrm flipH="1">
                <a:off x="3342171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4" name="Google Shape;184;p11"/>
            <p:cNvGrpSpPr/>
            <p:nvPr/>
          </p:nvGrpSpPr>
          <p:grpSpPr>
            <a:xfrm>
              <a:off x="3713525" y="4309200"/>
              <a:ext cx="231600" cy="834300"/>
              <a:chOff x="3713525" y="4309200"/>
              <a:chExt cx="231600" cy="834300"/>
            </a:xfrm>
          </p:grpSpPr>
          <p:sp>
            <p:nvSpPr>
              <p:cNvPr id="185" name="Google Shape;185;p11"/>
              <p:cNvSpPr/>
              <p:nvPr/>
            </p:nvSpPr>
            <p:spPr>
              <a:xfrm flipH="1">
                <a:off x="3713525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" name="Google Shape;186;p11"/>
              <p:cNvSpPr/>
              <p:nvPr/>
            </p:nvSpPr>
            <p:spPr>
              <a:xfrm flipH="1">
                <a:off x="3713525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" name="Google Shape;187;p11"/>
              <p:cNvSpPr/>
              <p:nvPr/>
            </p:nvSpPr>
            <p:spPr>
              <a:xfrm flipH="1">
                <a:off x="3713525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" name="Google Shape;188;p11"/>
              <p:cNvSpPr/>
              <p:nvPr/>
            </p:nvSpPr>
            <p:spPr>
              <a:xfrm flipH="1">
                <a:off x="3713525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9" name="Google Shape;189;p11"/>
            <p:cNvGrpSpPr/>
            <p:nvPr/>
          </p:nvGrpSpPr>
          <p:grpSpPr>
            <a:xfrm>
              <a:off x="1485398" y="4309200"/>
              <a:ext cx="231600" cy="834300"/>
              <a:chOff x="1485398" y="4309200"/>
              <a:chExt cx="231600" cy="834300"/>
            </a:xfrm>
          </p:grpSpPr>
          <p:sp>
            <p:nvSpPr>
              <p:cNvPr id="190" name="Google Shape;190;p11"/>
              <p:cNvSpPr/>
              <p:nvPr/>
            </p:nvSpPr>
            <p:spPr>
              <a:xfrm flipH="1">
                <a:off x="1485398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" name="Google Shape;191;p11"/>
              <p:cNvSpPr/>
              <p:nvPr/>
            </p:nvSpPr>
            <p:spPr>
              <a:xfrm flipH="1">
                <a:off x="1485398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" name="Google Shape;192;p11"/>
              <p:cNvSpPr/>
              <p:nvPr/>
            </p:nvSpPr>
            <p:spPr>
              <a:xfrm flipH="1">
                <a:off x="1485398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" name="Google Shape;193;p11"/>
              <p:cNvSpPr/>
              <p:nvPr/>
            </p:nvSpPr>
            <p:spPr>
              <a:xfrm flipH="1">
                <a:off x="1485398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94" name="Google Shape;194;p11"/>
            <p:cNvGrpSpPr/>
            <p:nvPr/>
          </p:nvGrpSpPr>
          <p:grpSpPr>
            <a:xfrm>
              <a:off x="4084879" y="4518900"/>
              <a:ext cx="231600" cy="624600"/>
              <a:chOff x="4084879" y="4518900"/>
              <a:chExt cx="231600" cy="624600"/>
            </a:xfrm>
          </p:grpSpPr>
          <p:sp>
            <p:nvSpPr>
              <p:cNvPr id="195" name="Google Shape;195;p11"/>
              <p:cNvSpPr/>
              <p:nvPr/>
            </p:nvSpPr>
            <p:spPr>
              <a:xfrm flipH="1">
                <a:off x="4084879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" name="Google Shape;196;p11"/>
              <p:cNvSpPr/>
              <p:nvPr/>
            </p:nvSpPr>
            <p:spPr>
              <a:xfrm flipH="1">
                <a:off x="4084879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" name="Google Shape;197;p11"/>
              <p:cNvSpPr/>
              <p:nvPr/>
            </p:nvSpPr>
            <p:spPr>
              <a:xfrm flipH="1">
                <a:off x="4084879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98" name="Google Shape;198;p11"/>
            <p:cNvGrpSpPr/>
            <p:nvPr/>
          </p:nvGrpSpPr>
          <p:grpSpPr>
            <a:xfrm>
              <a:off x="2970816" y="4309200"/>
              <a:ext cx="231600" cy="834300"/>
              <a:chOff x="2970816" y="4309200"/>
              <a:chExt cx="231600" cy="834300"/>
            </a:xfrm>
          </p:grpSpPr>
          <p:sp>
            <p:nvSpPr>
              <p:cNvPr id="199" name="Google Shape;199;p11"/>
              <p:cNvSpPr/>
              <p:nvPr/>
            </p:nvSpPr>
            <p:spPr>
              <a:xfrm flipH="1">
                <a:off x="2970816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" name="Google Shape;200;p11"/>
              <p:cNvSpPr/>
              <p:nvPr/>
            </p:nvSpPr>
            <p:spPr>
              <a:xfrm flipH="1">
                <a:off x="2970816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" name="Google Shape;201;p11"/>
              <p:cNvSpPr/>
              <p:nvPr/>
            </p:nvSpPr>
            <p:spPr>
              <a:xfrm flipH="1">
                <a:off x="2970816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" name="Google Shape;202;p11"/>
              <p:cNvSpPr/>
              <p:nvPr/>
            </p:nvSpPr>
            <p:spPr>
              <a:xfrm flipH="1">
                <a:off x="2970816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03" name="Google Shape;203;p11"/>
            <p:cNvGrpSpPr/>
            <p:nvPr/>
          </p:nvGrpSpPr>
          <p:grpSpPr>
            <a:xfrm>
              <a:off x="4456234" y="4309200"/>
              <a:ext cx="231600" cy="834300"/>
              <a:chOff x="4456234" y="4309200"/>
              <a:chExt cx="231600" cy="834300"/>
            </a:xfrm>
          </p:grpSpPr>
          <p:sp>
            <p:nvSpPr>
              <p:cNvPr id="204" name="Google Shape;204;p11"/>
              <p:cNvSpPr/>
              <p:nvPr/>
            </p:nvSpPr>
            <p:spPr>
              <a:xfrm flipH="1">
                <a:off x="4456234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" name="Google Shape;205;p11"/>
              <p:cNvSpPr/>
              <p:nvPr/>
            </p:nvSpPr>
            <p:spPr>
              <a:xfrm flipH="1">
                <a:off x="4456234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" name="Google Shape;206;p11"/>
              <p:cNvSpPr/>
              <p:nvPr/>
            </p:nvSpPr>
            <p:spPr>
              <a:xfrm flipH="1">
                <a:off x="4456234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" name="Google Shape;207;p11"/>
              <p:cNvSpPr/>
              <p:nvPr/>
            </p:nvSpPr>
            <p:spPr>
              <a:xfrm flipH="1">
                <a:off x="4456234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08" name="Google Shape;208;p11"/>
            <p:cNvGrpSpPr/>
            <p:nvPr/>
          </p:nvGrpSpPr>
          <p:grpSpPr>
            <a:xfrm>
              <a:off x="4827588" y="4099200"/>
              <a:ext cx="231600" cy="1044300"/>
              <a:chOff x="4827588" y="4099200"/>
              <a:chExt cx="231600" cy="1044300"/>
            </a:xfrm>
          </p:grpSpPr>
          <p:sp>
            <p:nvSpPr>
              <p:cNvPr id="209" name="Google Shape;209;p11"/>
              <p:cNvSpPr/>
              <p:nvPr/>
            </p:nvSpPr>
            <p:spPr>
              <a:xfrm flipH="1">
                <a:off x="4827588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" name="Google Shape;210;p11"/>
              <p:cNvSpPr/>
              <p:nvPr/>
            </p:nvSpPr>
            <p:spPr>
              <a:xfrm flipH="1">
                <a:off x="4827588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" name="Google Shape;211;p11"/>
              <p:cNvSpPr/>
              <p:nvPr/>
            </p:nvSpPr>
            <p:spPr>
              <a:xfrm flipH="1">
                <a:off x="4827588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" name="Google Shape;212;p11"/>
              <p:cNvSpPr/>
              <p:nvPr/>
            </p:nvSpPr>
            <p:spPr>
              <a:xfrm flipH="1">
                <a:off x="4827588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" name="Google Shape;213;p11"/>
              <p:cNvSpPr/>
              <p:nvPr/>
            </p:nvSpPr>
            <p:spPr>
              <a:xfrm flipH="1">
                <a:off x="4827588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4" name="Google Shape;214;p11"/>
            <p:cNvGrpSpPr/>
            <p:nvPr/>
          </p:nvGrpSpPr>
          <p:grpSpPr>
            <a:xfrm>
              <a:off x="5198943" y="4309200"/>
              <a:ext cx="231600" cy="834300"/>
              <a:chOff x="5198943" y="4309200"/>
              <a:chExt cx="231600" cy="834300"/>
            </a:xfrm>
          </p:grpSpPr>
          <p:sp>
            <p:nvSpPr>
              <p:cNvPr id="215" name="Google Shape;215;p11"/>
              <p:cNvSpPr/>
              <p:nvPr/>
            </p:nvSpPr>
            <p:spPr>
              <a:xfrm flipH="1">
                <a:off x="5198943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" name="Google Shape;216;p11"/>
              <p:cNvSpPr/>
              <p:nvPr/>
            </p:nvSpPr>
            <p:spPr>
              <a:xfrm flipH="1">
                <a:off x="5198943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" name="Google Shape;217;p11"/>
              <p:cNvSpPr/>
              <p:nvPr/>
            </p:nvSpPr>
            <p:spPr>
              <a:xfrm flipH="1">
                <a:off x="5198943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" name="Google Shape;218;p11"/>
              <p:cNvSpPr/>
              <p:nvPr/>
            </p:nvSpPr>
            <p:spPr>
              <a:xfrm flipH="1">
                <a:off x="5198943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9" name="Google Shape;219;p11"/>
            <p:cNvGrpSpPr/>
            <p:nvPr/>
          </p:nvGrpSpPr>
          <p:grpSpPr>
            <a:xfrm>
              <a:off x="5570297" y="4518900"/>
              <a:ext cx="231600" cy="624600"/>
              <a:chOff x="5570297" y="4518900"/>
              <a:chExt cx="231600" cy="624600"/>
            </a:xfrm>
          </p:grpSpPr>
          <p:sp>
            <p:nvSpPr>
              <p:cNvPr id="220" name="Google Shape;220;p11"/>
              <p:cNvSpPr/>
              <p:nvPr/>
            </p:nvSpPr>
            <p:spPr>
              <a:xfrm flipH="1">
                <a:off x="5570297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" name="Google Shape;221;p11"/>
              <p:cNvSpPr/>
              <p:nvPr/>
            </p:nvSpPr>
            <p:spPr>
              <a:xfrm flipH="1">
                <a:off x="5570297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" name="Google Shape;222;p11"/>
              <p:cNvSpPr/>
              <p:nvPr/>
            </p:nvSpPr>
            <p:spPr>
              <a:xfrm flipH="1">
                <a:off x="5570297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23" name="Google Shape;223;p11"/>
            <p:cNvGrpSpPr/>
            <p:nvPr/>
          </p:nvGrpSpPr>
          <p:grpSpPr>
            <a:xfrm>
              <a:off x="5941652" y="4309200"/>
              <a:ext cx="231600" cy="834300"/>
              <a:chOff x="5941652" y="4309200"/>
              <a:chExt cx="231600" cy="834300"/>
            </a:xfrm>
          </p:grpSpPr>
          <p:sp>
            <p:nvSpPr>
              <p:cNvPr id="224" name="Google Shape;224;p11"/>
              <p:cNvSpPr/>
              <p:nvPr/>
            </p:nvSpPr>
            <p:spPr>
              <a:xfrm flipH="1">
                <a:off x="5941652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" name="Google Shape;225;p11"/>
              <p:cNvSpPr/>
              <p:nvPr/>
            </p:nvSpPr>
            <p:spPr>
              <a:xfrm flipH="1">
                <a:off x="5941652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" name="Google Shape;226;p11"/>
              <p:cNvSpPr/>
              <p:nvPr/>
            </p:nvSpPr>
            <p:spPr>
              <a:xfrm flipH="1">
                <a:off x="5941652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" name="Google Shape;227;p11"/>
              <p:cNvSpPr/>
              <p:nvPr/>
            </p:nvSpPr>
            <p:spPr>
              <a:xfrm flipH="1">
                <a:off x="5941652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28" name="Google Shape;228;p11"/>
            <p:cNvGrpSpPr/>
            <p:nvPr/>
          </p:nvGrpSpPr>
          <p:grpSpPr>
            <a:xfrm>
              <a:off x="6313006" y="4099200"/>
              <a:ext cx="231600" cy="1044300"/>
              <a:chOff x="6313006" y="4099200"/>
              <a:chExt cx="231600" cy="1044300"/>
            </a:xfrm>
          </p:grpSpPr>
          <p:sp>
            <p:nvSpPr>
              <p:cNvPr id="229" name="Google Shape;229;p11"/>
              <p:cNvSpPr/>
              <p:nvPr/>
            </p:nvSpPr>
            <p:spPr>
              <a:xfrm flipH="1">
                <a:off x="6313006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" name="Google Shape;230;p11"/>
              <p:cNvSpPr/>
              <p:nvPr/>
            </p:nvSpPr>
            <p:spPr>
              <a:xfrm flipH="1">
                <a:off x="6313006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" name="Google Shape;231;p11"/>
              <p:cNvSpPr/>
              <p:nvPr/>
            </p:nvSpPr>
            <p:spPr>
              <a:xfrm flipH="1">
                <a:off x="6313006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" name="Google Shape;232;p11"/>
              <p:cNvSpPr/>
              <p:nvPr/>
            </p:nvSpPr>
            <p:spPr>
              <a:xfrm flipH="1">
                <a:off x="6313006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" name="Google Shape;233;p11"/>
              <p:cNvSpPr/>
              <p:nvPr/>
            </p:nvSpPr>
            <p:spPr>
              <a:xfrm flipH="1">
                <a:off x="6313006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4" name="Google Shape;234;p11"/>
            <p:cNvGrpSpPr/>
            <p:nvPr/>
          </p:nvGrpSpPr>
          <p:grpSpPr>
            <a:xfrm>
              <a:off x="6684361" y="4309200"/>
              <a:ext cx="231600" cy="834300"/>
              <a:chOff x="6684361" y="4309200"/>
              <a:chExt cx="231600" cy="834300"/>
            </a:xfrm>
          </p:grpSpPr>
          <p:sp>
            <p:nvSpPr>
              <p:cNvPr id="235" name="Google Shape;235;p11"/>
              <p:cNvSpPr/>
              <p:nvPr/>
            </p:nvSpPr>
            <p:spPr>
              <a:xfrm flipH="1">
                <a:off x="6684361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" name="Google Shape;236;p11"/>
              <p:cNvSpPr/>
              <p:nvPr/>
            </p:nvSpPr>
            <p:spPr>
              <a:xfrm flipH="1">
                <a:off x="6684361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" name="Google Shape;237;p11"/>
              <p:cNvSpPr/>
              <p:nvPr/>
            </p:nvSpPr>
            <p:spPr>
              <a:xfrm flipH="1">
                <a:off x="6684361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" name="Google Shape;238;p11"/>
              <p:cNvSpPr/>
              <p:nvPr/>
            </p:nvSpPr>
            <p:spPr>
              <a:xfrm flipH="1">
                <a:off x="6684361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9" name="Google Shape;239;p11"/>
            <p:cNvGrpSpPr/>
            <p:nvPr/>
          </p:nvGrpSpPr>
          <p:grpSpPr>
            <a:xfrm>
              <a:off x="7055715" y="4518900"/>
              <a:ext cx="231600" cy="624600"/>
              <a:chOff x="7055715" y="4518900"/>
              <a:chExt cx="231600" cy="624600"/>
            </a:xfrm>
          </p:grpSpPr>
          <p:sp>
            <p:nvSpPr>
              <p:cNvPr id="240" name="Google Shape;240;p11"/>
              <p:cNvSpPr/>
              <p:nvPr/>
            </p:nvSpPr>
            <p:spPr>
              <a:xfrm flipH="1">
                <a:off x="7055715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" name="Google Shape;241;p11"/>
              <p:cNvSpPr/>
              <p:nvPr/>
            </p:nvSpPr>
            <p:spPr>
              <a:xfrm flipH="1">
                <a:off x="7055715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" name="Google Shape;242;p11"/>
              <p:cNvSpPr/>
              <p:nvPr/>
            </p:nvSpPr>
            <p:spPr>
              <a:xfrm flipH="1">
                <a:off x="7055715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43" name="Google Shape;243;p11"/>
            <p:cNvGrpSpPr/>
            <p:nvPr/>
          </p:nvGrpSpPr>
          <p:grpSpPr>
            <a:xfrm>
              <a:off x="7798424" y="4099200"/>
              <a:ext cx="231600" cy="1044300"/>
              <a:chOff x="7798424" y="4099200"/>
              <a:chExt cx="231600" cy="1044300"/>
            </a:xfrm>
          </p:grpSpPr>
          <p:sp>
            <p:nvSpPr>
              <p:cNvPr id="244" name="Google Shape;244;p11"/>
              <p:cNvSpPr/>
              <p:nvPr/>
            </p:nvSpPr>
            <p:spPr>
              <a:xfrm flipH="1">
                <a:off x="7798424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5" name="Google Shape;245;p11"/>
              <p:cNvSpPr/>
              <p:nvPr/>
            </p:nvSpPr>
            <p:spPr>
              <a:xfrm flipH="1">
                <a:off x="7798424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6" name="Google Shape;246;p11"/>
              <p:cNvSpPr/>
              <p:nvPr/>
            </p:nvSpPr>
            <p:spPr>
              <a:xfrm flipH="1">
                <a:off x="7798424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" name="Google Shape;247;p11"/>
              <p:cNvSpPr/>
              <p:nvPr/>
            </p:nvSpPr>
            <p:spPr>
              <a:xfrm flipH="1">
                <a:off x="7798424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" name="Google Shape;248;p11"/>
              <p:cNvSpPr/>
              <p:nvPr/>
            </p:nvSpPr>
            <p:spPr>
              <a:xfrm flipH="1">
                <a:off x="7798424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49" name="Google Shape;249;p11"/>
            <p:cNvGrpSpPr/>
            <p:nvPr/>
          </p:nvGrpSpPr>
          <p:grpSpPr>
            <a:xfrm>
              <a:off x="8169779" y="4309200"/>
              <a:ext cx="231600" cy="834300"/>
              <a:chOff x="8169779" y="4309200"/>
              <a:chExt cx="231600" cy="834300"/>
            </a:xfrm>
          </p:grpSpPr>
          <p:sp>
            <p:nvSpPr>
              <p:cNvPr id="250" name="Google Shape;250;p11"/>
              <p:cNvSpPr/>
              <p:nvPr/>
            </p:nvSpPr>
            <p:spPr>
              <a:xfrm flipH="1">
                <a:off x="8169779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1" name="Google Shape;251;p11"/>
              <p:cNvSpPr/>
              <p:nvPr/>
            </p:nvSpPr>
            <p:spPr>
              <a:xfrm flipH="1">
                <a:off x="8169779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2" name="Google Shape;252;p11"/>
              <p:cNvSpPr/>
              <p:nvPr/>
            </p:nvSpPr>
            <p:spPr>
              <a:xfrm flipH="1">
                <a:off x="8169779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3" name="Google Shape;253;p11"/>
              <p:cNvSpPr/>
              <p:nvPr/>
            </p:nvSpPr>
            <p:spPr>
              <a:xfrm flipH="1">
                <a:off x="8169779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4" name="Google Shape;254;p11"/>
            <p:cNvGrpSpPr/>
            <p:nvPr/>
          </p:nvGrpSpPr>
          <p:grpSpPr>
            <a:xfrm>
              <a:off x="7427070" y="4309200"/>
              <a:ext cx="231600" cy="834300"/>
              <a:chOff x="7427070" y="4309200"/>
              <a:chExt cx="231600" cy="834300"/>
            </a:xfrm>
          </p:grpSpPr>
          <p:sp>
            <p:nvSpPr>
              <p:cNvPr id="255" name="Google Shape;255;p11"/>
              <p:cNvSpPr/>
              <p:nvPr/>
            </p:nvSpPr>
            <p:spPr>
              <a:xfrm flipH="1">
                <a:off x="7427070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" name="Google Shape;256;p11"/>
              <p:cNvSpPr/>
              <p:nvPr/>
            </p:nvSpPr>
            <p:spPr>
              <a:xfrm flipH="1">
                <a:off x="7427070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" name="Google Shape;257;p11"/>
              <p:cNvSpPr/>
              <p:nvPr/>
            </p:nvSpPr>
            <p:spPr>
              <a:xfrm flipH="1">
                <a:off x="7427070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" name="Google Shape;258;p11"/>
              <p:cNvSpPr/>
              <p:nvPr/>
            </p:nvSpPr>
            <p:spPr>
              <a:xfrm flipH="1">
                <a:off x="7427070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9" name="Google Shape;259;p11"/>
            <p:cNvGrpSpPr/>
            <p:nvPr/>
          </p:nvGrpSpPr>
          <p:grpSpPr>
            <a:xfrm>
              <a:off x="8541133" y="4518900"/>
              <a:ext cx="231600" cy="624600"/>
              <a:chOff x="8541133" y="4518900"/>
              <a:chExt cx="231600" cy="624600"/>
            </a:xfrm>
          </p:grpSpPr>
          <p:sp>
            <p:nvSpPr>
              <p:cNvPr id="260" name="Google Shape;260;p11"/>
              <p:cNvSpPr/>
              <p:nvPr/>
            </p:nvSpPr>
            <p:spPr>
              <a:xfrm flipH="1">
                <a:off x="8541133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" name="Google Shape;261;p11"/>
              <p:cNvSpPr/>
              <p:nvPr/>
            </p:nvSpPr>
            <p:spPr>
              <a:xfrm flipH="1">
                <a:off x="8541133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" name="Google Shape;262;p11"/>
              <p:cNvSpPr/>
              <p:nvPr/>
            </p:nvSpPr>
            <p:spPr>
              <a:xfrm flipH="1">
                <a:off x="8541133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63" name="Google Shape;263;p11"/>
            <p:cNvGrpSpPr/>
            <p:nvPr/>
          </p:nvGrpSpPr>
          <p:grpSpPr>
            <a:xfrm>
              <a:off x="8912488" y="4309200"/>
              <a:ext cx="231600" cy="834300"/>
              <a:chOff x="8912488" y="4309200"/>
              <a:chExt cx="231600" cy="834300"/>
            </a:xfrm>
          </p:grpSpPr>
          <p:sp>
            <p:nvSpPr>
              <p:cNvPr id="264" name="Google Shape;264;p11"/>
              <p:cNvSpPr/>
              <p:nvPr/>
            </p:nvSpPr>
            <p:spPr>
              <a:xfrm flipH="1">
                <a:off x="8912488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" name="Google Shape;265;p11"/>
              <p:cNvSpPr/>
              <p:nvPr/>
            </p:nvSpPr>
            <p:spPr>
              <a:xfrm flipH="1">
                <a:off x="8912488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" name="Google Shape;266;p11"/>
              <p:cNvSpPr/>
              <p:nvPr/>
            </p:nvSpPr>
            <p:spPr>
              <a:xfrm flipH="1">
                <a:off x="8912488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" name="Google Shape;267;p11"/>
              <p:cNvSpPr/>
              <p:nvPr/>
            </p:nvSpPr>
            <p:spPr>
              <a:xfrm flipH="1">
                <a:off x="8912488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68" name="Google Shape;268;p11"/>
          <p:cNvSpPr txBox="1">
            <a:spLocks noGrp="1"/>
          </p:cNvSpPr>
          <p:nvPr>
            <p:ph type="title" hasCustomPrompt="1"/>
          </p:nvPr>
        </p:nvSpPr>
        <p:spPr>
          <a:xfrm>
            <a:off x="1388625" y="772725"/>
            <a:ext cx="6366900" cy="186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69" name="Google Shape;269;p11"/>
          <p:cNvSpPr txBox="1">
            <a:spLocks noGrp="1"/>
          </p:cNvSpPr>
          <p:nvPr>
            <p:ph type="body" idx="1"/>
          </p:nvPr>
        </p:nvSpPr>
        <p:spPr>
          <a:xfrm>
            <a:off x="1388625" y="2712300"/>
            <a:ext cx="6366900" cy="11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marL="914400" lvl="1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marL="1371600" lvl="2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marL="1828800" lvl="3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marL="2286000" lvl="4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marL="2743200" lvl="5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marL="3200400" lvl="6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marL="3657600" lvl="7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marL="4114800" lvl="8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70" name="Google Shape;270;p11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2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odern Roadmap">
  <p:cSld name="Modern Roadmap"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4" name="Google Shape;274;p1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272562" y="-3240604"/>
            <a:ext cx="12523590" cy="10688426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13"/>
          <p:cNvSpPr txBox="1"/>
          <p:nvPr/>
        </p:nvSpPr>
        <p:spPr>
          <a:xfrm>
            <a:off x="289714" y="4303727"/>
            <a:ext cx="30678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100"/>
              <a:buFont typeface="Montserrat Medium"/>
              <a:buNone/>
            </a:pPr>
            <a:r>
              <a:rPr lang="en" sz="1100" b="0" i="0" u="none" strike="noStrike" cap="non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ENTERPRISE KNOWLEDGE</a:t>
            </a:r>
            <a:endParaRPr sz="1100" b="0" i="0" u="none" strike="noStrike" cap="none">
              <a:solidFill>
                <a:srgbClr val="99999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76" name="Google Shape;276;p13"/>
          <p:cNvSpPr txBox="1">
            <a:spLocks noGrp="1"/>
          </p:cNvSpPr>
          <p:nvPr>
            <p:ph type="body" idx="1"/>
          </p:nvPr>
        </p:nvSpPr>
        <p:spPr>
          <a:xfrm>
            <a:off x="289714" y="4465310"/>
            <a:ext cx="32409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700"/>
              <a:buNone/>
              <a:defRPr sz="2100" b="1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29845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77" name="Google Shape;277;p13"/>
          <p:cNvSpPr txBox="1">
            <a:spLocks noGrp="1"/>
          </p:cNvSpPr>
          <p:nvPr>
            <p:ph type="body" idx="2"/>
          </p:nvPr>
        </p:nvSpPr>
        <p:spPr>
          <a:xfrm>
            <a:off x="3846910" y="4303727"/>
            <a:ext cx="4926900" cy="54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700"/>
              <a:buFont typeface="Montserrat"/>
              <a:buNone/>
              <a:defRPr>
                <a:solidFill>
                  <a:schemeClr val="lt2"/>
                </a:solidFill>
              </a:defRPr>
            </a:lvl1pPr>
            <a:lvl2pPr marL="914400" lvl="1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omentum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Nunito"/>
              <a:buChar char="●"/>
              <a:defRPr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lvl="1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lvl="2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lvl="3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●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lvl="4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lvl="5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lvl="6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●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lvl="7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lvl="8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14"/>
          <p:cNvSpPr txBox="1">
            <a:spLocks noGrp="1"/>
          </p:cNvSpPr>
          <p:nvPr>
            <p:ph type="ctrTitle"/>
          </p:nvPr>
        </p:nvSpPr>
        <p:spPr>
          <a:xfrm>
            <a:off x="824000" y="1613825"/>
            <a:ext cx="5466900" cy="187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900">
                <a:latin typeface="Poiret One"/>
                <a:ea typeface="Poiret One"/>
                <a:cs typeface="Poiret One"/>
                <a:sym typeface="Poiret One"/>
              </a:rPr>
              <a:t>Public Opinion Final: </a:t>
            </a:r>
            <a:endParaRPr sz="3900">
              <a:latin typeface="Poiret One"/>
              <a:ea typeface="Poiret One"/>
              <a:cs typeface="Poiret One"/>
              <a:sym typeface="Poiret On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900">
                <a:latin typeface="Poiret One"/>
                <a:ea typeface="Poiret One"/>
                <a:cs typeface="Poiret One"/>
                <a:sym typeface="Poiret One"/>
              </a:rPr>
              <a:t>Fracking </a:t>
            </a:r>
            <a:endParaRPr sz="3900">
              <a:latin typeface="Poiret One"/>
              <a:ea typeface="Poiret One"/>
              <a:cs typeface="Poiret One"/>
              <a:sym typeface="Poiret One"/>
            </a:endParaRPr>
          </a:p>
        </p:txBody>
      </p:sp>
      <p:sp>
        <p:nvSpPr>
          <p:cNvPr id="283" name="Google Shape;283;p14"/>
          <p:cNvSpPr txBox="1">
            <a:spLocks noGrp="1"/>
          </p:cNvSpPr>
          <p:nvPr>
            <p:ph type="subTitle" idx="1"/>
          </p:nvPr>
        </p:nvSpPr>
        <p:spPr>
          <a:xfrm>
            <a:off x="824000" y="3596300"/>
            <a:ext cx="4255500" cy="69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latin typeface="Poiret One"/>
                <a:ea typeface="Poiret One"/>
                <a:cs typeface="Poiret One"/>
                <a:sym typeface="Poiret One"/>
              </a:rPr>
              <a:t>By: Cooper and Noah </a:t>
            </a:r>
            <a:endParaRPr sz="1900">
              <a:latin typeface="Poiret One"/>
              <a:ea typeface="Poiret One"/>
              <a:cs typeface="Poiret One"/>
              <a:sym typeface="Poiret On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15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Poiret One"/>
                <a:ea typeface="Poiret One"/>
                <a:cs typeface="Poiret One"/>
                <a:sym typeface="Poiret One"/>
              </a:rPr>
              <a:t>Methodology: </a:t>
            </a:r>
            <a:endParaRPr sz="3000">
              <a:solidFill>
                <a:schemeClr val="lt1"/>
              </a:solidFill>
              <a:latin typeface="Poiret One"/>
              <a:ea typeface="Poiret One"/>
              <a:cs typeface="Poiret One"/>
              <a:sym typeface="Poiret One"/>
            </a:endParaRPr>
          </a:p>
        </p:txBody>
      </p:sp>
      <p:sp>
        <p:nvSpPr>
          <p:cNvPr id="289" name="Google Shape;289;p15"/>
          <p:cNvSpPr txBox="1">
            <a:spLocks noGrp="1"/>
          </p:cNvSpPr>
          <p:nvPr>
            <p:ph type="body" idx="1"/>
          </p:nvPr>
        </p:nvSpPr>
        <p:spPr>
          <a:xfrm>
            <a:off x="1303800" y="1431725"/>
            <a:ext cx="7030500" cy="2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Poiret One"/>
              <a:buAutoNum type="arabicPeriod"/>
            </a:pPr>
            <a:r>
              <a:rPr lang="en" sz="2600">
                <a:solidFill>
                  <a:schemeClr val="lt1"/>
                </a:solidFill>
                <a:latin typeface="Poiret One"/>
                <a:ea typeface="Poiret One"/>
                <a:cs typeface="Poiret One"/>
                <a:sym typeface="Poiret One"/>
              </a:rPr>
              <a:t>Margin of Error:  ±3.89%</a:t>
            </a:r>
            <a:endParaRPr sz="2600">
              <a:solidFill>
                <a:schemeClr val="lt1"/>
              </a:solidFill>
              <a:latin typeface="Poiret One"/>
              <a:ea typeface="Poiret One"/>
              <a:cs typeface="Poiret One"/>
              <a:sym typeface="Poiret One"/>
            </a:endParaRPr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Poiret One"/>
              <a:buAutoNum type="arabicPeriod"/>
            </a:pPr>
            <a:r>
              <a:rPr lang="en" sz="2600">
                <a:solidFill>
                  <a:schemeClr val="lt1"/>
                </a:solidFill>
                <a:latin typeface="Poiret One"/>
                <a:ea typeface="Poiret One"/>
                <a:cs typeface="Poiret One"/>
                <a:sym typeface="Poiret One"/>
              </a:rPr>
              <a:t>660 Respondents </a:t>
            </a:r>
            <a:endParaRPr sz="2600">
              <a:solidFill>
                <a:schemeClr val="lt1"/>
              </a:solidFill>
              <a:latin typeface="Poiret One"/>
              <a:ea typeface="Poiret One"/>
              <a:cs typeface="Poiret One"/>
              <a:sym typeface="Poiret One"/>
            </a:endParaRPr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Poiret One"/>
              <a:buAutoNum type="arabicPeriod"/>
            </a:pPr>
            <a:r>
              <a:rPr lang="en" sz="2600">
                <a:solidFill>
                  <a:schemeClr val="lt1"/>
                </a:solidFill>
                <a:latin typeface="Poiret One"/>
                <a:ea typeface="Poiret One"/>
                <a:cs typeface="Poiret One"/>
                <a:sym typeface="Poiret One"/>
              </a:rPr>
              <a:t>Election Day 2024 - November 5th, 2024  </a:t>
            </a:r>
            <a:endParaRPr sz="2600">
              <a:solidFill>
                <a:schemeClr val="lt1"/>
              </a:solidFill>
              <a:latin typeface="Poiret One"/>
              <a:ea typeface="Poiret One"/>
              <a:cs typeface="Poiret One"/>
              <a:sym typeface="Poiret One"/>
            </a:endParaRPr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Poiret One"/>
              <a:buAutoNum type="arabicPeriod"/>
            </a:pPr>
            <a:r>
              <a:rPr lang="en" sz="2600">
                <a:solidFill>
                  <a:schemeClr val="lt1"/>
                </a:solidFill>
                <a:latin typeface="Poiret One"/>
                <a:ea typeface="Poiret One"/>
                <a:cs typeface="Poiret One"/>
                <a:sym typeface="Poiret One"/>
              </a:rPr>
              <a:t>In Person, Self-Administered Survey </a:t>
            </a:r>
            <a:endParaRPr sz="2600">
              <a:solidFill>
                <a:schemeClr val="lt1"/>
              </a:solidFill>
              <a:latin typeface="Poiret One"/>
              <a:ea typeface="Poiret One"/>
              <a:cs typeface="Poiret One"/>
              <a:sym typeface="Poiret On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16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oiret One"/>
                <a:ea typeface="Poiret One"/>
                <a:cs typeface="Poiret One"/>
                <a:sym typeface="Poiret One"/>
              </a:rPr>
              <a:t>Univariate Main: Fracking</a:t>
            </a:r>
            <a:endParaRPr>
              <a:latin typeface="Poiret One"/>
              <a:ea typeface="Poiret One"/>
              <a:cs typeface="Poiret One"/>
              <a:sym typeface="Poiret One"/>
            </a:endParaRPr>
          </a:p>
        </p:txBody>
      </p:sp>
      <p:pic>
        <p:nvPicPr>
          <p:cNvPr id="295" name="Google Shape;295;p16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4410" y="1255200"/>
            <a:ext cx="5729284" cy="3545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17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oiret One"/>
                <a:ea typeface="Poiret One"/>
                <a:cs typeface="Poiret One"/>
                <a:sym typeface="Poiret One"/>
              </a:rPr>
              <a:t>Cooper - Bivariate 1: Fracking and Issues</a:t>
            </a:r>
            <a:endParaRPr>
              <a:latin typeface="Poiret One"/>
              <a:ea typeface="Poiret One"/>
              <a:cs typeface="Poiret One"/>
              <a:sym typeface="Poiret One"/>
            </a:endParaRPr>
          </a:p>
        </p:txBody>
      </p:sp>
      <p:pic>
        <p:nvPicPr>
          <p:cNvPr id="301" name="Google Shape;30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4738" y="1753812"/>
            <a:ext cx="8594525" cy="1635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8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>
                <a:latin typeface="Poiret One"/>
                <a:ea typeface="Poiret One"/>
                <a:cs typeface="Poiret One"/>
                <a:sym typeface="Poiret One"/>
              </a:rPr>
              <a:t>Cooper - Bivariate 2: Fracking and Education</a:t>
            </a:r>
            <a:endParaRPr dirty="0">
              <a:latin typeface="Poiret One"/>
              <a:ea typeface="Poiret One"/>
              <a:cs typeface="Poiret One"/>
              <a:sym typeface="Poiret One"/>
            </a:endParaRPr>
          </a:p>
        </p:txBody>
      </p:sp>
      <p:pic>
        <p:nvPicPr>
          <p:cNvPr id="307" name="Google Shape;30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3725" y="1597875"/>
            <a:ext cx="8556550" cy="1988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7FA187A-9106-A6A3-3F3C-65694193CC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4242" y="1480566"/>
            <a:ext cx="6795516" cy="2182368"/>
          </a:xfrm>
          <a:prstGeom prst="rect">
            <a:avLst/>
          </a:prstGeom>
        </p:spPr>
      </p:pic>
      <p:sp>
        <p:nvSpPr>
          <p:cNvPr id="5" name="Google Shape;306;p18">
            <a:extLst>
              <a:ext uri="{FF2B5EF4-FFF2-40B4-BE49-F238E27FC236}">
                <a16:creationId xmlns:a16="http://schemas.microsoft.com/office/drawing/2014/main" id="{227AB735-3316-1864-9226-66C560AF42C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Presidential Vote Choice and Fracking Support</a:t>
            </a: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1DC74C74-1E07-A62D-298B-BE91DA2A48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350" y="1876425"/>
            <a:ext cx="8115300" cy="1390650"/>
          </a:xfrm>
          <a:prstGeom prst="rect">
            <a:avLst/>
          </a:prstGeom>
        </p:spPr>
      </p:pic>
      <p:sp>
        <p:nvSpPr>
          <p:cNvPr id="13" name="Google Shape;306;p18">
            <a:extLst>
              <a:ext uri="{FF2B5EF4-FFF2-40B4-BE49-F238E27FC236}">
                <a16:creationId xmlns:a16="http://schemas.microsoft.com/office/drawing/2014/main" id="{2CD5BFAA-CA34-4C74-59E3-49E1AE678E8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03800" y="87712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Gender and Fracking Support</a:t>
            </a: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19736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20"/>
          <p:cNvSpPr txBox="1">
            <a:spLocks noGrp="1"/>
          </p:cNvSpPr>
          <p:nvPr>
            <p:ph type="title"/>
          </p:nvPr>
        </p:nvSpPr>
        <p:spPr>
          <a:xfrm>
            <a:off x="1388625" y="772725"/>
            <a:ext cx="6366900" cy="186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 you! </a:t>
            </a:r>
            <a:endParaRPr/>
          </a:p>
        </p:txBody>
      </p:sp>
      <p:sp>
        <p:nvSpPr>
          <p:cNvPr id="318" name="Google Shape;318;p20"/>
          <p:cNvSpPr txBox="1">
            <a:spLocks noGrp="1"/>
          </p:cNvSpPr>
          <p:nvPr>
            <p:ph type="body" idx="1"/>
          </p:nvPr>
        </p:nvSpPr>
        <p:spPr>
          <a:xfrm>
            <a:off x="1388625" y="2712300"/>
            <a:ext cx="6366900" cy="11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Have a good break!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mentum">
  <a:themeElements>
    <a:clrScheme name="Momentum">
      <a:dk1>
        <a:srgbClr val="C0791B"/>
      </a:dk1>
      <a:lt1>
        <a:srgbClr val="FFFFFF"/>
      </a:lt1>
      <a:dk2>
        <a:srgbClr val="424242"/>
      </a:dk2>
      <a:lt2>
        <a:srgbClr val="8DD8D3"/>
      </a:lt2>
      <a:accent1>
        <a:srgbClr val="0B6374"/>
      </a:accent1>
      <a:accent2>
        <a:srgbClr val="FD5B58"/>
      </a:accent2>
      <a:accent3>
        <a:srgbClr val="599191"/>
      </a:accent3>
      <a:accent4>
        <a:srgbClr val="D7E6A3"/>
      </a:accent4>
      <a:accent5>
        <a:srgbClr val="27278B"/>
      </a:accent5>
      <a:accent6>
        <a:srgbClr val="D558AB"/>
      </a:accent6>
      <a:hlink>
        <a:srgbClr val="27278B"/>
      </a:hlink>
      <a:folHlink>
        <a:srgbClr val="2727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217</Words>
  <Application>Microsoft Office PowerPoint</Application>
  <PresentationFormat>On-screen Show (16:9)</PresentationFormat>
  <Paragraphs>25</Paragraphs>
  <Slides>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Times New Roman</vt:lpstr>
      <vt:lpstr>Aptos</vt:lpstr>
      <vt:lpstr>Maven Pro</vt:lpstr>
      <vt:lpstr>Montserrat Medium</vt:lpstr>
      <vt:lpstr>Montserrat</vt:lpstr>
      <vt:lpstr>Poiret One</vt:lpstr>
      <vt:lpstr>Nunito</vt:lpstr>
      <vt:lpstr>Arial</vt:lpstr>
      <vt:lpstr>Momentum</vt:lpstr>
      <vt:lpstr>Public Opinion Final:  Fracking </vt:lpstr>
      <vt:lpstr>Methodology: </vt:lpstr>
      <vt:lpstr>Univariate Main: Fracking</vt:lpstr>
      <vt:lpstr>Cooper - Bivariate 1: Fracking and Issues</vt:lpstr>
      <vt:lpstr>Cooper - Bivariate 2: Fracking and Education</vt:lpstr>
      <vt:lpstr>Presidential Vote Choice and Fracking Support</vt:lpstr>
      <vt:lpstr>Gender and Fracking Support</vt:lpstr>
      <vt:lpstr>Thank you!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Public Opinion Final:  Fracking </dc:title>
  <dc:creator>Niebler, Sarah</dc:creator>
  <cp:lastModifiedBy>Niebler, Sarah</cp:lastModifiedBy>
  <cp:revision>1</cp:revision>
  <dcterms:modified xsi:type="dcterms:W3CDTF">2025-01-16T19:41:56Z</dcterms:modified>
</cp:coreProperties>
</file>