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7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Anaheim" panose="020B0604020202020204" charset="0"/>
      <p:regular r:id="rId12"/>
      <p:bold r:id="rId13"/>
    </p:embeddedFont>
    <p:embeddedFont>
      <p:font typeface="Cambria" panose="02040503050406030204" pitchFamily="18" charset="0"/>
      <p:regular r:id="rId14"/>
      <p:bold r:id="rId15"/>
      <p:italic r:id="rId16"/>
      <p:boldItalic r:id="rId17"/>
    </p:embeddedFont>
    <p:embeddedFont>
      <p:font typeface="DM Sans" pitchFamily="2" charset="0"/>
      <p:regular r:id="rId18"/>
      <p:bold r:id="rId19"/>
      <p:italic r:id="rId20"/>
      <p:boldItalic r:id="rId21"/>
    </p:embeddedFont>
    <p:embeddedFont>
      <p:font typeface="Geologica" panose="020B0604020202020204" charset="0"/>
      <p:regular r:id="rId22"/>
      <p:bold r:id="rId23"/>
    </p:embeddedFont>
    <p:embeddedFont>
      <p:font typeface="Lato" panose="020F0502020204030203" pitchFamily="34" charset="0"/>
      <p:regular r:id="rId24"/>
      <p:bold r:id="rId25"/>
      <p:italic r:id="rId26"/>
      <p:boldItalic r:id="rId27"/>
    </p:embeddedFont>
    <p:embeddedFont>
      <p:font typeface="PT Sans" panose="020B0503020203020204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8669B93-C6AB-4BC0-B78B-AEB746163919}">
  <a:tblStyle styleId="{B8669B93-C6AB-4BC0-B78B-AEB74616391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90" y="10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1ea73fa1bcb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1ea73fa1bcb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296a6d7ad1f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296a6d7ad1f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296a6d7ad1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296a6d7ad1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6a6d7ad1f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6a6d7ad1f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d7014199f6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2d7014199f6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450" y="0"/>
            <a:ext cx="717900" cy="4604000"/>
            <a:chOff x="-2450" y="0"/>
            <a:chExt cx="717900" cy="4604000"/>
          </a:xfrm>
        </p:grpSpPr>
        <p:sp>
          <p:nvSpPr>
            <p:cNvPr id="10" name="Google Shape;10;p2"/>
            <p:cNvSpPr/>
            <p:nvPr/>
          </p:nvSpPr>
          <p:spPr>
            <a:xfrm>
              <a:off x="0" y="0"/>
              <a:ext cx="713100" cy="4603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1" name="Google Shape;11;p2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2" name="Google Shape;12;p2"/>
          <p:cNvGrpSpPr/>
          <p:nvPr/>
        </p:nvGrpSpPr>
        <p:grpSpPr>
          <a:xfrm>
            <a:off x="347100" y="166195"/>
            <a:ext cx="8449800" cy="215100"/>
            <a:chOff x="359350" y="441725"/>
            <a:chExt cx="8449800" cy="215100"/>
          </a:xfrm>
        </p:grpSpPr>
        <p:sp>
          <p:nvSpPr>
            <p:cNvPr id="13" name="Google Shape;13;p2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4" name="Google Shape;14;p2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7252925" y="4603800"/>
            <a:ext cx="1891500" cy="539700"/>
            <a:chOff x="7252925" y="4603800"/>
            <a:chExt cx="1891500" cy="539700"/>
          </a:xfrm>
        </p:grpSpPr>
        <p:sp>
          <p:nvSpPr>
            <p:cNvPr id="16" name="Google Shape;16;p2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7" name="Google Shape;17;p2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396200" y="1033075"/>
            <a:ext cx="6351600" cy="240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300" b="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1396200" y="3441463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21;p3"/>
          <p:cNvGrpSpPr/>
          <p:nvPr/>
        </p:nvGrpSpPr>
        <p:grpSpPr>
          <a:xfrm rot="10800000">
            <a:off x="8430774" y="1012935"/>
            <a:ext cx="717900" cy="4131116"/>
            <a:chOff x="-2450" y="472884"/>
            <a:chExt cx="717900" cy="4131116"/>
          </a:xfrm>
        </p:grpSpPr>
        <p:sp>
          <p:nvSpPr>
            <p:cNvPr id="22" name="Google Shape;22;p3"/>
            <p:cNvSpPr/>
            <p:nvPr/>
          </p:nvSpPr>
          <p:spPr>
            <a:xfrm>
              <a:off x="-1" y="472884"/>
              <a:ext cx="713100" cy="4131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3" name="Google Shape;23;p3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4" name="Google Shape;24;p3"/>
          <p:cNvGrpSpPr/>
          <p:nvPr/>
        </p:nvGrpSpPr>
        <p:grpSpPr>
          <a:xfrm>
            <a:off x="6" y="4603800"/>
            <a:ext cx="5630050" cy="539700"/>
            <a:chOff x="7252925" y="4603800"/>
            <a:chExt cx="1891500" cy="539700"/>
          </a:xfrm>
        </p:grpSpPr>
        <p:sp>
          <p:nvSpPr>
            <p:cNvPr id="25" name="Google Shape;25;p3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6" name="Google Shape;26;p3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7" name="Google Shape;27;p3"/>
          <p:cNvGrpSpPr/>
          <p:nvPr/>
        </p:nvGrpSpPr>
        <p:grpSpPr>
          <a:xfrm flipH="1">
            <a:off x="347100" y="166195"/>
            <a:ext cx="8449800" cy="215100"/>
            <a:chOff x="359350" y="441725"/>
            <a:chExt cx="8449800" cy="215100"/>
          </a:xfrm>
        </p:grpSpPr>
        <p:sp>
          <p:nvSpPr>
            <p:cNvPr id="28" name="Google Shape;28;p3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9" name="Google Shape;29;p3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0" name="Google Shape;30;p3"/>
          <p:cNvSpPr txBox="1">
            <a:spLocks noGrp="1"/>
          </p:cNvSpPr>
          <p:nvPr>
            <p:ph type="title"/>
          </p:nvPr>
        </p:nvSpPr>
        <p:spPr>
          <a:xfrm>
            <a:off x="1396200" y="1990814"/>
            <a:ext cx="5067600" cy="15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title" idx="2" hasCustomPrompt="1"/>
          </p:nvPr>
        </p:nvSpPr>
        <p:spPr>
          <a:xfrm>
            <a:off x="1396200" y="1055214"/>
            <a:ext cx="1652100" cy="84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" name="Google Shape;32;p3"/>
          <p:cNvSpPr txBox="1">
            <a:spLocks noGrp="1"/>
          </p:cNvSpPr>
          <p:nvPr>
            <p:ph type="subTitle" idx="1"/>
          </p:nvPr>
        </p:nvSpPr>
        <p:spPr>
          <a:xfrm>
            <a:off x="1396200" y="3502214"/>
            <a:ext cx="50676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4"/>
          <p:cNvGrpSpPr/>
          <p:nvPr/>
        </p:nvGrpSpPr>
        <p:grpSpPr>
          <a:xfrm>
            <a:off x="-2450" y="0"/>
            <a:ext cx="717900" cy="1609675"/>
            <a:chOff x="-2450" y="2994325"/>
            <a:chExt cx="717900" cy="1609675"/>
          </a:xfrm>
        </p:grpSpPr>
        <p:sp>
          <p:nvSpPr>
            <p:cNvPr id="35" name="Google Shape;35;p4"/>
            <p:cNvSpPr/>
            <p:nvPr/>
          </p:nvSpPr>
          <p:spPr>
            <a:xfrm>
              <a:off x="0" y="2994325"/>
              <a:ext cx="713100" cy="1609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6" name="Google Shape;36;p4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" name="Google Shape;37;p4"/>
          <p:cNvGrpSpPr/>
          <p:nvPr/>
        </p:nvGrpSpPr>
        <p:grpSpPr>
          <a:xfrm>
            <a:off x="347100" y="166195"/>
            <a:ext cx="8449800" cy="215100"/>
            <a:chOff x="359350" y="441725"/>
            <a:chExt cx="8449800" cy="215100"/>
          </a:xfrm>
        </p:grpSpPr>
        <p:sp>
          <p:nvSpPr>
            <p:cNvPr id="38" name="Google Shape;38;p4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9" name="Google Shape;39;p4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0" name="Google Shape;40;p4"/>
          <p:cNvGrpSpPr/>
          <p:nvPr/>
        </p:nvGrpSpPr>
        <p:grpSpPr>
          <a:xfrm>
            <a:off x="967804" y="4603800"/>
            <a:ext cx="8176954" cy="539700"/>
            <a:chOff x="7252925" y="4603800"/>
            <a:chExt cx="1891500" cy="539700"/>
          </a:xfrm>
        </p:grpSpPr>
        <p:sp>
          <p:nvSpPr>
            <p:cNvPr id="41" name="Google Shape;41;p4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2" name="Google Shape;42;p4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3" name="Google Shape;43;p4"/>
          <p:cNvSpPr txBox="1">
            <a:spLocks noGrp="1"/>
          </p:cNvSpPr>
          <p:nvPr>
            <p:ph type="body" idx="1"/>
          </p:nvPr>
        </p:nvSpPr>
        <p:spPr>
          <a:xfrm>
            <a:off x="967500" y="1276400"/>
            <a:ext cx="7209000" cy="33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4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5"/>
          <p:cNvGrpSpPr/>
          <p:nvPr/>
        </p:nvGrpSpPr>
        <p:grpSpPr>
          <a:xfrm flipH="1">
            <a:off x="344747" y="4760192"/>
            <a:ext cx="8449800" cy="215100"/>
            <a:chOff x="359350" y="441725"/>
            <a:chExt cx="8449800" cy="215100"/>
          </a:xfrm>
        </p:grpSpPr>
        <p:sp>
          <p:nvSpPr>
            <p:cNvPr id="47" name="Google Shape;47;p5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8" name="Google Shape;48;p5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9" name="Google Shape;49;p5"/>
          <p:cNvGrpSpPr/>
          <p:nvPr/>
        </p:nvGrpSpPr>
        <p:grpSpPr>
          <a:xfrm rot="10800000" flipH="1">
            <a:off x="-2741" y="250"/>
            <a:ext cx="717824" cy="539700"/>
            <a:chOff x="7252925" y="4603800"/>
            <a:chExt cx="1891500" cy="539700"/>
          </a:xfrm>
        </p:grpSpPr>
        <p:sp>
          <p:nvSpPr>
            <p:cNvPr id="50" name="Google Shape;50;p5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51" name="Google Shape;51;p5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52" name="Google Shape;52;p5"/>
          <p:cNvGrpSpPr/>
          <p:nvPr/>
        </p:nvGrpSpPr>
        <p:grpSpPr>
          <a:xfrm flipH="1">
            <a:off x="8426684" y="250"/>
            <a:ext cx="717900" cy="4144550"/>
            <a:chOff x="-2450" y="459450"/>
            <a:chExt cx="717900" cy="4144550"/>
          </a:xfrm>
        </p:grpSpPr>
        <p:sp>
          <p:nvSpPr>
            <p:cNvPr id="53" name="Google Shape;53;p5"/>
            <p:cNvSpPr/>
            <p:nvPr/>
          </p:nvSpPr>
          <p:spPr>
            <a:xfrm>
              <a:off x="9" y="459450"/>
              <a:ext cx="713100" cy="414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54" name="Google Shape;54;p5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5" name="Google Shape;55;p5"/>
          <p:cNvSpPr txBox="1">
            <a:spLocks noGrp="1"/>
          </p:cNvSpPr>
          <p:nvPr>
            <p:ph type="subTitle" idx="1"/>
          </p:nvPr>
        </p:nvSpPr>
        <p:spPr>
          <a:xfrm>
            <a:off x="3585399" y="3675351"/>
            <a:ext cx="197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subTitle" idx="2"/>
          </p:nvPr>
        </p:nvSpPr>
        <p:spPr>
          <a:xfrm>
            <a:off x="967677" y="3675351"/>
            <a:ext cx="1972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subTitle" idx="3"/>
          </p:nvPr>
        </p:nvSpPr>
        <p:spPr>
          <a:xfrm>
            <a:off x="3585399" y="3350225"/>
            <a:ext cx="1972800" cy="44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subTitle" idx="4"/>
          </p:nvPr>
        </p:nvSpPr>
        <p:spPr>
          <a:xfrm>
            <a:off x="967500" y="3350225"/>
            <a:ext cx="1972500" cy="44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subTitle" idx="5"/>
          </p:nvPr>
        </p:nvSpPr>
        <p:spPr>
          <a:xfrm>
            <a:off x="6203700" y="3675351"/>
            <a:ext cx="197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subTitle" idx="6"/>
          </p:nvPr>
        </p:nvSpPr>
        <p:spPr>
          <a:xfrm>
            <a:off x="6203700" y="3350225"/>
            <a:ext cx="1972800" cy="44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6"/>
          <p:cNvGrpSpPr/>
          <p:nvPr/>
        </p:nvGrpSpPr>
        <p:grpSpPr>
          <a:xfrm flipH="1">
            <a:off x="347100" y="4760192"/>
            <a:ext cx="8449800" cy="215100"/>
            <a:chOff x="359350" y="441725"/>
            <a:chExt cx="8449800" cy="215100"/>
          </a:xfrm>
        </p:grpSpPr>
        <p:sp>
          <p:nvSpPr>
            <p:cNvPr id="64" name="Google Shape;64;p6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65" name="Google Shape;65;p6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6" name="Google Shape;66;p6"/>
          <p:cNvGrpSpPr/>
          <p:nvPr/>
        </p:nvGrpSpPr>
        <p:grpSpPr>
          <a:xfrm rot="10800000" flipH="1">
            <a:off x="-290" y="0"/>
            <a:ext cx="717824" cy="539700"/>
            <a:chOff x="7252925" y="4603800"/>
            <a:chExt cx="1891500" cy="539700"/>
          </a:xfrm>
        </p:grpSpPr>
        <p:sp>
          <p:nvSpPr>
            <p:cNvPr id="67" name="Google Shape;67;p6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68" name="Google Shape;68;p6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9" name="Google Shape;69;p6"/>
          <p:cNvGrpSpPr/>
          <p:nvPr/>
        </p:nvGrpSpPr>
        <p:grpSpPr>
          <a:xfrm>
            <a:off x="8426475" y="0"/>
            <a:ext cx="717900" cy="3975025"/>
            <a:chOff x="-2450" y="628975"/>
            <a:chExt cx="717900" cy="3975025"/>
          </a:xfrm>
        </p:grpSpPr>
        <p:sp>
          <p:nvSpPr>
            <p:cNvPr id="70" name="Google Shape;70;p6"/>
            <p:cNvSpPr/>
            <p:nvPr/>
          </p:nvSpPr>
          <p:spPr>
            <a:xfrm>
              <a:off x="0" y="628975"/>
              <a:ext cx="713100" cy="39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71" name="Google Shape;71;p6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2" name="Google Shape;72;p6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695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7"/>
          <p:cNvGrpSpPr/>
          <p:nvPr/>
        </p:nvGrpSpPr>
        <p:grpSpPr>
          <a:xfrm flipH="1">
            <a:off x="347100" y="4760192"/>
            <a:ext cx="8449800" cy="215100"/>
            <a:chOff x="359350" y="441725"/>
            <a:chExt cx="8449800" cy="215100"/>
          </a:xfrm>
        </p:grpSpPr>
        <p:sp>
          <p:nvSpPr>
            <p:cNvPr id="75" name="Google Shape;75;p7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76" name="Google Shape;76;p7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7" name="Google Shape;77;p7"/>
          <p:cNvGrpSpPr/>
          <p:nvPr/>
        </p:nvGrpSpPr>
        <p:grpSpPr>
          <a:xfrm>
            <a:off x="8426475" y="0"/>
            <a:ext cx="717900" cy="3975025"/>
            <a:chOff x="-2450" y="628975"/>
            <a:chExt cx="717900" cy="3975025"/>
          </a:xfrm>
        </p:grpSpPr>
        <p:sp>
          <p:nvSpPr>
            <p:cNvPr id="78" name="Google Shape;78;p7"/>
            <p:cNvSpPr/>
            <p:nvPr/>
          </p:nvSpPr>
          <p:spPr>
            <a:xfrm>
              <a:off x="0" y="628975"/>
              <a:ext cx="713100" cy="39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79" name="Google Shape;79;p7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0" name="Google Shape;80;p7"/>
          <p:cNvGrpSpPr/>
          <p:nvPr/>
        </p:nvGrpSpPr>
        <p:grpSpPr>
          <a:xfrm rot="10800000" flipH="1">
            <a:off x="-290" y="0"/>
            <a:ext cx="717824" cy="539700"/>
            <a:chOff x="7252925" y="4603800"/>
            <a:chExt cx="1891500" cy="539700"/>
          </a:xfrm>
        </p:grpSpPr>
        <p:sp>
          <p:nvSpPr>
            <p:cNvPr id="81" name="Google Shape;81;p7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82" name="Google Shape;82;p7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3" name="Google Shape;83;p7"/>
          <p:cNvSpPr txBox="1">
            <a:spLocks noGrp="1"/>
          </p:cNvSpPr>
          <p:nvPr>
            <p:ph type="subTitle" idx="1"/>
          </p:nvPr>
        </p:nvSpPr>
        <p:spPr>
          <a:xfrm>
            <a:off x="967500" y="1788300"/>
            <a:ext cx="4718100" cy="21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84" name="Google Shape;84;p7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8"/>
          <p:cNvGrpSpPr/>
          <p:nvPr/>
        </p:nvGrpSpPr>
        <p:grpSpPr>
          <a:xfrm>
            <a:off x="-2450" y="0"/>
            <a:ext cx="717900" cy="3637050"/>
            <a:chOff x="-2450" y="966950"/>
            <a:chExt cx="717900" cy="3637050"/>
          </a:xfrm>
        </p:grpSpPr>
        <p:sp>
          <p:nvSpPr>
            <p:cNvPr id="87" name="Google Shape;87;p8"/>
            <p:cNvSpPr/>
            <p:nvPr/>
          </p:nvSpPr>
          <p:spPr>
            <a:xfrm>
              <a:off x="0" y="966950"/>
              <a:ext cx="713100" cy="3636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88" name="Google Shape;88;p8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9" name="Google Shape;89;p8"/>
          <p:cNvGrpSpPr/>
          <p:nvPr/>
        </p:nvGrpSpPr>
        <p:grpSpPr>
          <a:xfrm>
            <a:off x="347100" y="166195"/>
            <a:ext cx="8449800" cy="215100"/>
            <a:chOff x="359350" y="441725"/>
            <a:chExt cx="8449800" cy="215100"/>
          </a:xfrm>
        </p:grpSpPr>
        <p:sp>
          <p:nvSpPr>
            <p:cNvPr id="90" name="Google Shape;90;p8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91" name="Google Shape;91;p8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2" name="Google Shape;92;p8"/>
          <p:cNvGrpSpPr/>
          <p:nvPr/>
        </p:nvGrpSpPr>
        <p:grpSpPr>
          <a:xfrm>
            <a:off x="2141102" y="4603800"/>
            <a:ext cx="7003279" cy="539700"/>
            <a:chOff x="7252925" y="4603800"/>
            <a:chExt cx="1891500" cy="539700"/>
          </a:xfrm>
        </p:grpSpPr>
        <p:sp>
          <p:nvSpPr>
            <p:cNvPr id="93" name="Google Shape;93;p8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94" name="Google Shape;94;p8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5" name="Google Shape;95;p8"/>
          <p:cNvSpPr txBox="1">
            <a:spLocks noGrp="1"/>
          </p:cNvSpPr>
          <p:nvPr>
            <p:ph type="title"/>
          </p:nvPr>
        </p:nvSpPr>
        <p:spPr>
          <a:xfrm>
            <a:off x="2140800" y="1506450"/>
            <a:ext cx="5607000" cy="21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9"/>
          <p:cNvGrpSpPr/>
          <p:nvPr/>
        </p:nvGrpSpPr>
        <p:grpSpPr>
          <a:xfrm flipH="1">
            <a:off x="347100" y="4760192"/>
            <a:ext cx="8449800" cy="215100"/>
            <a:chOff x="359350" y="441725"/>
            <a:chExt cx="8449800" cy="215100"/>
          </a:xfrm>
        </p:grpSpPr>
        <p:sp>
          <p:nvSpPr>
            <p:cNvPr id="98" name="Google Shape;98;p9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99" name="Google Shape;99;p9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00" name="Google Shape;100;p9"/>
          <p:cNvGrpSpPr/>
          <p:nvPr/>
        </p:nvGrpSpPr>
        <p:grpSpPr>
          <a:xfrm>
            <a:off x="8430775" y="0"/>
            <a:ext cx="717900" cy="2492150"/>
            <a:chOff x="-2450" y="2111850"/>
            <a:chExt cx="717900" cy="2492150"/>
          </a:xfrm>
        </p:grpSpPr>
        <p:sp>
          <p:nvSpPr>
            <p:cNvPr id="101" name="Google Shape;101;p9"/>
            <p:cNvSpPr/>
            <p:nvPr/>
          </p:nvSpPr>
          <p:spPr>
            <a:xfrm>
              <a:off x="0" y="2111850"/>
              <a:ext cx="713100" cy="2491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02" name="Google Shape;102;p9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03" name="Google Shape;103;p9"/>
          <p:cNvGrpSpPr/>
          <p:nvPr/>
        </p:nvGrpSpPr>
        <p:grpSpPr>
          <a:xfrm rot="10799884">
            <a:off x="-3" y="83"/>
            <a:ext cx="5629861" cy="539700"/>
            <a:chOff x="7252925" y="4603800"/>
            <a:chExt cx="1891500" cy="539700"/>
          </a:xfrm>
        </p:grpSpPr>
        <p:sp>
          <p:nvSpPr>
            <p:cNvPr id="104" name="Google Shape;104;p9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05" name="Google Shape;105;p9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6" name="Google Shape;106;p9"/>
          <p:cNvSpPr txBox="1">
            <a:spLocks noGrp="1"/>
          </p:cNvSpPr>
          <p:nvPr>
            <p:ph type="title"/>
          </p:nvPr>
        </p:nvSpPr>
        <p:spPr>
          <a:xfrm>
            <a:off x="2874900" y="1599163"/>
            <a:ext cx="4872900" cy="11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9"/>
          <p:cNvSpPr txBox="1">
            <a:spLocks noGrp="1"/>
          </p:cNvSpPr>
          <p:nvPr>
            <p:ph type="subTitle" idx="1"/>
          </p:nvPr>
        </p:nvSpPr>
        <p:spPr>
          <a:xfrm>
            <a:off x="2874900" y="2760463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>
            <a:spLocks noGrp="1"/>
          </p:cNvSpPr>
          <p:nvPr>
            <p:ph type="pic" idx="2"/>
          </p:nvPr>
        </p:nvSpPr>
        <p:spPr>
          <a:xfrm>
            <a:off x="-25" y="-13725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p10"/>
          <p:cNvSpPr txBox="1">
            <a:spLocks noGrp="1"/>
          </p:cNvSpPr>
          <p:nvPr>
            <p:ph type="title"/>
          </p:nvPr>
        </p:nvSpPr>
        <p:spPr>
          <a:xfrm>
            <a:off x="1396200" y="3931575"/>
            <a:ext cx="7027800" cy="6555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oogle Shape;112;p11"/>
          <p:cNvGrpSpPr/>
          <p:nvPr/>
        </p:nvGrpSpPr>
        <p:grpSpPr>
          <a:xfrm rot="10800000">
            <a:off x="-3" y="1787839"/>
            <a:ext cx="717900" cy="3372741"/>
            <a:chOff x="-2450" y="1231259"/>
            <a:chExt cx="717900" cy="3372741"/>
          </a:xfrm>
        </p:grpSpPr>
        <p:sp>
          <p:nvSpPr>
            <p:cNvPr id="113" name="Google Shape;113;p11"/>
            <p:cNvSpPr/>
            <p:nvPr/>
          </p:nvSpPr>
          <p:spPr>
            <a:xfrm>
              <a:off x="-3" y="1231259"/>
              <a:ext cx="713100" cy="3372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14" name="Google Shape;114;p11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5" name="Google Shape;115;p11"/>
          <p:cNvGrpSpPr/>
          <p:nvPr/>
        </p:nvGrpSpPr>
        <p:grpSpPr>
          <a:xfrm rot="-110">
            <a:off x="3245528" y="4604125"/>
            <a:ext cx="5903561" cy="539700"/>
            <a:chOff x="7252925" y="4603800"/>
            <a:chExt cx="1891500" cy="539700"/>
          </a:xfrm>
        </p:grpSpPr>
        <p:sp>
          <p:nvSpPr>
            <p:cNvPr id="116" name="Google Shape;116;p11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17" name="Google Shape;117;p11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8" name="Google Shape;118;p11"/>
          <p:cNvGrpSpPr/>
          <p:nvPr/>
        </p:nvGrpSpPr>
        <p:grpSpPr>
          <a:xfrm flipH="1">
            <a:off x="351780" y="166195"/>
            <a:ext cx="8449800" cy="215100"/>
            <a:chOff x="359350" y="441725"/>
            <a:chExt cx="8449800" cy="215100"/>
          </a:xfrm>
        </p:grpSpPr>
        <p:sp>
          <p:nvSpPr>
            <p:cNvPr id="119" name="Google Shape;119;p11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20" name="Google Shape;120;p11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1" name="Google Shape;121;p11"/>
          <p:cNvSpPr txBox="1">
            <a:spLocks noGrp="1"/>
          </p:cNvSpPr>
          <p:nvPr>
            <p:ph type="title" hasCustomPrompt="1"/>
          </p:nvPr>
        </p:nvSpPr>
        <p:spPr>
          <a:xfrm>
            <a:off x="1396200" y="1379688"/>
            <a:ext cx="6351600" cy="12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96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22" name="Google Shape;122;p11"/>
          <p:cNvSpPr txBox="1">
            <a:spLocks noGrp="1"/>
          </p:cNvSpPr>
          <p:nvPr>
            <p:ph type="subTitle" idx="1"/>
          </p:nvPr>
        </p:nvSpPr>
        <p:spPr>
          <a:xfrm>
            <a:off x="1396200" y="2657112"/>
            <a:ext cx="63516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13"/>
          <p:cNvGrpSpPr/>
          <p:nvPr/>
        </p:nvGrpSpPr>
        <p:grpSpPr>
          <a:xfrm>
            <a:off x="-2450" y="0"/>
            <a:ext cx="717900" cy="2811150"/>
            <a:chOff x="-2450" y="1792850"/>
            <a:chExt cx="717900" cy="2811150"/>
          </a:xfrm>
        </p:grpSpPr>
        <p:sp>
          <p:nvSpPr>
            <p:cNvPr id="126" name="Google Shape;126;p13"/>
            <p:cNvSpPr/>
            <p:nvPr/>
          </p:nvSpPr>
          <p:spPr>
            <a:xfrm>
              <a:off x="0" y="1792850"/>
              <a:ext cx="713100" cy="2811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27" name="Google Shape;127;p13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28" name="Google Shape;128;p13"/>
          <p:cNvGrpSpPr/>
          <p:nvPr/>
        </p:nvGrpSpPr>
        <p:grpSpPr>
          <a:xfrm>
            <a:off x="3514381" y="4603800"/>
            <a:ext cx="5630050" cy="539700"/>
            <a:chOff x="7252925" y="4603800"/>
            <a:chExt cx="1891500" cy="539700"/>
          </a:xfrm>
        </p:grpSpPr>
        <p:sp>
          <p:nvSpPr>
            <p:cNvPr id="129" name="Google Shape;129;p13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30" name="Google Shape;130;p13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1" name="Google Shape;131;p13"/>
          <p:cNvGrpSpPr/>
          <p:nvPr/>
        </p:nvGrpSpPr>
        <p:grpSpPr>
          <a:xfrm>
            <a:off x="347100" y="166195"/>
            <a:ext cx="8449800" cy="215100"/>
            <a:chOff x="359350" y="441725"/>
            <a:chExt cx="8449800" cy="215100"/>
          </a:xfrm>
        </p:grpSpPr>
        <p:sp>
          <p:nvSpPr>
            <p:cNvPr id="132" name="Google Shape;132;p13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33" name="Google Shape;133;p13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34" name="Google Shape;134;p13"/>
          <p:cNvSpPr txBox="1">
            <a:spLocks noGrp="1"/>
          </p:cNvSpPr>
          <p:nvPr>
            <p:ph type="subTitle" idx="1"/>
          </p:nvPr>
        </p:nvSpPr>
        <p:spPr>
          <a:xfrm>
            <a:off x="967500" y="2200910"/>
            <a:ext cx="212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2"/>
          </p:nvPr>
        </p:nvSpPr>
        <p:spPr>
          <a:xfrm>
            <a:off x="3514375" y="2200910"/>
            <a:ext cx="212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3"/>
          <p:cNvSpPr txBox="1">
            <a:spLocks noGrp="1"/>
          </p:cNvSpPr>
          <p:nvPr>
            <p:ph type="subTitle" idx="3"/>
          </p:nvPr>
        </p:nvSpPr>
        <p:spPr>
          <a:xfrm>
            <a:off x="967500" y="3705503"/>
            <a:ext cx="212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3"/>
          <p:cNvSpPr txBox="1">
            <a:spLocks noGrp="1"/>
          </p:cNvSpPr>
          <p:nvPr>
            <p:ph type="subTitle" idx="4"/>
          </p:nvPr>
        </p:nvSpPr>
        <p:spPr>
          <a:xfrm>
            <a:off x="3514375" y="3705503"/>
            <a:ext cx="212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3"/>
          <p:cNvSpPr txBox="1">
            <a:spLocks noGrp="1"/>
          </p:cNvSpPr>
          <p:nvPr>
            <p:ph type="subTitle" idx="5"/>
          </p:nvPr>
        </p:nvSpPr>
        <p:spPr>
          <a:xfrm>
            <a:off x="6061250" y="2200910"/>
            <a:ext cx="212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3"/>
          <p:cNvSpPr txBox="1">
            <a:spLocks noGrp="1"/>
          </p:cNvSpPr>
          <p:nvPr>
            <p:ph type="subTitle" idx="6"/>
          </p:nvPr>
        </p:nvSpPr>
        <p:spPr>
          <a:xfrm>
            <a:off x="6061250" y="3705505"/>
            <a:ext cx="212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3"/>
          <p:cNvSpPr txBox="1">
            <a:spLocks noGrp="1"/>
          </p:cNvSpPr>
          <p:nvPr>
            <p:ph type="title" hasCustomPrompt="1"/>
          </p:nvPr>
        </p:nvSpPr>
        <p:spPr>
          <a:xfrm>
            <a:off x="967500" y="137396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1" name="Google Shape;141;p13"/>
          <p:cNvSpPr txBox="1">
            <a:spLocks noGrp="1"/>
          </p:cNvSpPr>
          <p:nvPr>
            <p:ph type="title" idx="7" hasCustomPrompt="1"/>
          </p:nvPr>
        </p:nvSpPr>
        <p:spPr>
          <a:xfrm>
            <a:off x="967500" y="2877962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2" name="Google Shape;142;p13"/>
          <p:cNvSpPr txBox="1">
            <a:spLocks noGrp="1"/>
          </p:cNvSpPr>
          <p:nvPr>
            <p:ph type="title" idx="8" hasCustomPrompt="1"/>
          </p:nvPr>
        </p:nvSpPr>
        <p:spPr>
          <a:xfrm>
            <a:off x="3514371" y="137396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3" name="Google Shape;143;p13"/>
          <p:cNvSpPr txBox="1">
            <a:spLocks noGrp="1"/>
          </p:cNvSpPr>
          <p:nvPr>
            <p:ph type="title" idx="9" hasCustomPrompt="1"/>
          </p:nvPr>
        </p:nvSpPr>
        <p:spPr>
          <a:xfrm>
            <a:off x="3514371" y="2877962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4" name="Google Shape;144;p13"/>
          <p:cNvSpPr txBox="1">
            <a:spLocks noGrp="1"/>
          </p:cNvSpPr>
          <p:nvPr>
            <p:ph type="title" idx="13" hasCustomPrompt="1"/>
          </p:nvPr>
        </p:nvSpPr>
        <p:spPr>
          <a:xfrm>
            <a:off x="6061249" y="137396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5" name="Google Shape;145;p13"/>
          <p:cNvSpPr txBox="1">
            <a:spLocks noGrp="1"/>
          </p:cNvSpPr>
          <p:nvPr>
            <p:ph type="title" idx="14" hasCustomPrompt="1"/>
          </p:nvPr>
        </p:nvSpPr>
        <p:spPr>
          <a:xfrm>
            <a:off x="6061249" y="2877962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6" name="Google Shape;146;p13"/>
          <p:cNvSpPr txBox="1">
            <a:spLocks noGrp="1"/>
          </p:cNvSpPr>
          <p:nvPr>
            <p:ph type="subTitle" idx="15"/>
          </p:nvPr>
        </p:nvSpPr>
        <p:spPr>
          <a:xfrm>
            <a:off x="967500" y="1843046"/>
            <a:ext cx="21294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47" name="Google Shape;147;p13"/>
          <p:cNvSpPr txBox="1">
            <a:spLocks noGrp="1"/>
          </p:cNvSpPr>
          <p:nvPr>
            <p:ph type="subTitle" idx="16"/>
          </p:nvPr>
        </p:nvSpPr>
        <p:spPr>
          <a:xfrm>
            <a:off x="3514375" y="1843046"/>
            <a:ext cx="21294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48" name="Google Shape;148;p13"/>
          <p:cNvSpPr txBox="1">
            <a:spLocks noGrp="1"/>
          </p:cNvSpPr>
          <p:nvPr>
            <p:ph type="subTitle" idx="17"/>
          </p:nvPr>
        </p:nvSpPr>
        <p:spPr>
          <a:xfrm>
            <a:off x="6061250" y="1843046"/>
            <a:ext cx="21294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49" name="Google Shape;149;p13"/>
          <p:cNvSpPr txBox="1">
            <a:spLocks noGrp="1"/>
          </p:cNvSpPr>
          <p:nvPr>
            <p:ph type="subTitle" idx="18"/>
          </p:nvPr>
        </p:nvSpPr>
        <p:spPr>
          <a:xfrm>
            <a:off x="967500" y="3347120"/>
            <a:ext cx="21294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50" name="Google Shape;150;p13"/>
          <p:cNvSpPr txBox="1">
            <a:spLocks noGrp="1"/>
          </p:cNvSpPr>
          <p:nvPr>
            <p:ph type="subTitle" idx="19"/>
          </p:nvPr>
        </p:nvSpPr>
        <p:spPr>
          <a:xfrm>
            <a:off x="3514375" y="3347120"/>
            <a:ext cx="21294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51" name="Google Shape;151;p13"/>
          <p:cNvSpPr txBox="1">
            <a:spLocks noGrp="1"/>
          </p:cNvSpPr>
          <p:nvPr>
            <p:ph type="subTitle" idx="20"/>
          </p:nvPr>
        </p:nvSpPr>
        <p:spPr>
          <a:xfrm>
            <a:off x="6061250" y="3347122"/>
            <a:ext cx="21294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52" name="Google Shape;152;p13"/>
          <p:cNvSpPr txBox="1">
            <a:spLocks noGrp="1"/>
          </p:cNvSpPr>
          <p:nvPr>
            <p:ph type="title" idx="21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p14"/>
          <p:cNvGrpSpPr/>
          <p:nvPr/>
        </p:nvGrpSpPr>
        <p:grpSpPr>
          <a:xfrm flipH="1">
            <a:off x="347100" y="4760192"/>
            <a:ext cx="8449800" cy="215100"/>
            <a:chOff x="359350" y="441725"/>
            <a:chExt cx="8449800" cy="215100"/>
          </a:xfrm>
        </p:grpSpPr>
        <p:sp>
          <p:nvSpPr>
            <p:cNvPr id="155" name="Google Shape;155;p14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56" name="Google Shape;156;p14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57" name="Google Shape;157;p14"/>
          <p:cNvGrpSpPr/>
          <p:nvPr/>
        </p:nvGrpSpPr>
        <p:grpSpPr>
          <a:xfrm flipH="1">
            <a:off x="8426480" y="4"/>
            <a:ext cx="717900" cy="3768031"/>
            <a:chOff x="-2450" y="1937500"/>
            <a:chExt cx="717900" cy="2666500"/>
          </a:xfrm>
        </p:grpSpPr>
        <p:sp>
          <p:nvSpPr>
            <p:cNvPr id="158" name="Google Shape;158;p14"/>
            <p:cNvSpPr/>
            <p:nvPr/>
          </p:nvSpPr>
          <p:spPr>
            <a:xfrm>
              <a:off x="0" y="1937500"/>
              <a:ext cx="713100" cy="2666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59" name="Google Shape;159;p14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60" name="Google Shape;160;p14"/>
          <p:cNvGrpSpPr/>
          <p:nvPr/>
        </p:nvGrpSpPr>
        <p:grpSpPr>
          <a:xfrm rot="10800000">
            <a:off x="0" y="0"/>
            <a:ext cx="7003279" cy="539700"/>
            <a:chOff x="7252925" y="4603800"/>
            <a:chExt cx="1891500" cy="539700"/>
          </a:xfrm>
        </p:grpSpPr>
        <p:sp>
          <p:nvSpPr>
            <p:cNvPr id="161" name="Google Shape;161;p14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62" name="Google Shape;162;p14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63" name="Google Shape;163;p14"/>
          <p:cNvSpPr txBox="1">
            <a:spLocks noGrp="1"/>
          </p:cNvSpPr>
          <p:nvPr>
            <p:ph type="title"/>
          </p:nvPr>
        </p:nvSpPr>
        <p:spPr>
          <a:xfrm>
            <a:off x="1396200" y="3072000"/>
            <a:ext cx="5606700" cy="6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64" name="Google Shape;164;p14"/>
          <p:cNvSpPr txBox="1">
            <a:spLocks noGrp="1"/>
          </p:cNvSpPr>
          <p:nvPr>
            <p:ph type="subTitle" idx="1"/>
          </p:nvPr>
        </p:nvSpPr>
        <p:spPr>
          <a:xfrm>
            <a:off x="1396323" y="1451700"/>
            <a:ext cx="5606700" cy="162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oogle Shape;166;p15"/>
          <p:cNvGrpSpPr/>
          <p:nvPr/>
        </p:nvGrpSpPr>
        <p:grpSpPr>
          <a:xfrm>
            <a:off x="-2450" y="0"/>
            <a:ext cx="717900" cy="3637050"/>
            <a:chOff x="-2450" y="966950"/>
            <a:chExt cx="717900" cy="3637050"/>
          </a:xfrm>
        </p:grpSpPr>
        <p:sp>
          <p:nvSpPr>
            <p:cNvPr id="167" name="Google Shape;167;p15"/>
            <p:cNvSpPr/>
            <p:nvPr/>
          </p:nvSpPr>
          <p:spPr>
            <a:xfrm>
              <a:off x="0" y="966950"/>
              <a:ext cx="713100" cy="3636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68" name="Google Shape;168;p15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69" name="Google Shape;169;p15"/>
          <p:cNvGrpSpPr/>
          <p:nvPr/>
        </p:nvGrpSpPr>
        <p:grpSpPr>
          <a:xfrm flipH="1">
            <a:off x="347100" y="4760192"/>
            <a:ext cx="8449800" cy="215100"/>
            <a:chOff x="359350" y="441725"/>
            <a:chExt cx="8449800" cy="215100"/>
          </a:xfrm>
        </p:grpSpPr>
        <p:sp>
          <p:nvSpPr>
            <p:cNvPr id="170" name="Google Shape;170;p15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71" name="Google Shape;171;p15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72" name="Google Shape;172;p15"/>
          <p:cNvGrpSpPr/>
          <p:nvPr/>
        </p:nvGrpSpPr>
        <p:grpSpPr>
          <a:xfrm rot="10800000">
            <a:off x="4680999" y="250"/>
            <a:ext cx="4462805" cy="539700"/>
            <a:chOff x="7252925" y="4603800"/>
            <a:chExt cx="1891500" cy="539700"/>
          </a:xfrm>
        </p:grpSpPr>
        <p:sp>
          <p:nvSpPr>
            <p:cNvPr id="173" name="Google Shape;173;p15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74" name="Google Shape;174;p15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75" name="Google Shape;175;p15"/>
          <p:cNvSpPr txBox="1">
            <a:spLocks noGrp="1"/>
          </p:cNvSpPr>
          <p:nvPr>
            <p:ph type="title"/>
          </p:nvPr>
        </p:nvSpPr>
        <p:spPr>
          <a:xfrm>
            <a:off x="861675" y="946475"/>
            <a:ext cx="3560100" cy="213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15"/>
          <p:cNvSpPr txBox="1">
            <a:spLocks noGrp="1"/>
          </p:cNvSpPr>
          <p:nvPr>
            <p:ph type="subTitle" idx="1"/>
          </p:nvPr>
        </p:nvSpPr>
        <p:spPr>
          <a:xfrm>
            <a:off x="861675" y="3080725"/>
            <a:ext cx="3560100" cy="11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15"/>
          <p:cNvSpPr>
            <a:spLocks noGrp="1"/>
          </p:cNvSpPr>
          <p:nvPr>
            <p:ph type="pic" idx="2"/>
          </p:nvPr>
        </p:nvSpPr>
        <p:spPr>
          <a:xfrm>
            <a:off x="4837800" y="946474"/>
            <a:ext cx="2910000" cy="3663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16"/>
          <p:cNvGrpSpPr/>
          <p:nvPr/>
        </p:nvGrpSpPr>
        <p:grpSpPr>
          <a:xfrm flipH="1">
            <a:off x="8426531" y="0"/>
            <a:ext cx="717900" cy="2811150"/>
            <a:chOff x="-2450" y="1792850"/>
            <a:chExt cx="717900" cy="2811150"/>
          </a:xfrm>
        </p:grpSpPr>
        <p:sp>
          <p:nvSpPr>
            <p:cNvPr id="180" name="Google Shape;180;p16"/>
            <p:cNvSpPr/>
            <p:nvPr/>
          </p:nvSpPr>
          <p:spPr>
            <a:xfrm>
              <a:off x="0" y="1792850"/>
              <a:ext cx="713100" cy="2811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81" name="Google Shape;181;p16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82" name="Google Shape;182;p16"/>
          <p:cNvGrpSpPr/>
          <p:nvPr/>
        </p:nvGrpSpPr>
        <p:grpSpPr>
          <a:xfrm flipH="1">
            <a:off x="-2450" y="4603800"/>
            <a:ext cx="5630050" cy="539700"/>
            <a:chOff x="7252925" y="4603800"/>
            <a:chExt cx="1891500" cy="539700"/>
          </a:xfrm>
        </p:grpSpPr>
        <p:sp>
          <p:nvSpPr>
            <p:cNvPr id="183" name="Google Shape;183;p16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84" name="Google Shape;184;p16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85" name="Google Shape;185;p16"/>
          <p:cNvGrpSpPr/>
          <p:nvPr/>
        </p:nvGrpSpPr>
        <p:grpSpPr>
          <a:xfrm flipH="1">
            <a:off x="345081" y="166195"/>
            <a:ext cx="8449800" cy="215100"/>
            <a:chOff x="359350" y="441725"/>
            <a:chExt cx="8449800" cy="215100"/>
          </a:xfrm>
        </p:grpSpPr>
        <p:sp>
          <p:nvSpPr>
            <p:cNvPr id="186" name="Google Shape;186;p16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87" name="Google Shape;187;p16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88" name="Google Shape;188;p16"/>
          <p:cNvSpPr txBox="1">
            <a:spLocks noGrp="1"/>
          </p:cNvSpPr>
          <p:nvPr>
            <p:ph type="title"/>
          </p:nvPr>
        </p:nvSpPr>
        <p:spPr>
          <a:xfrm>
            <a:off x="1262950" y="1464750"/>
            <a:ext cx="2578200" cy="101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16"/>
          <p:cNvSpPr txBox="1">
            <a:spLocks noGrp="1"/>
          </p:cNvSpPr>
          <p:nvPr>
            <p:ph type="subTitle" idx="1"/>
          </p:nvPr>
        </p:nvSpPr>
        <p:spPr>
          <a:xfrm>
            <a:off x="1262950" y="2484350"/>
            <a:ext cx="2578200" cy="11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p17"/>
          <p:cNvGrpSpPr/>
          <p:nvPr/>
        </p:nvGrpSpPr>
        <p:grpSpPr>
          <a:xfrm>
            <a:off x="351772" y="4760192"/>
            <a:ext cx="8449800" cy="215100"/>
            <a:chOff x="359350" y="441725"/>
            <a:chExt cx="8449800" cy="215100"/>
          </a:xfrm>
        </p:grpSpPr>
        <p:sp>
          <p:nvSpPr>
            <p:cNvPr id="192" name="Google Shape;192;p17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93" name="Google Shape;193;p17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94" name="Google Shape;194;p17"/>
          <p:cNvGrpSpPr/>
          <p:nvPr/>
        </p:nvGrpSpPr>
        <p:grpSpPr>
          <a:xfrm flipH="1">
            <a:off x="-3" y="0"/>
            <a:ext cx="717900" cy="4279600"/>
            <a:chOff x="-2450" y="324400"/>
            <a:chExt cx="717900" cy="4279600"/>
          </a:xfrm>
        </p:grpSpPr>
        <p:sp>
          <p:nvSpPr>
            <p:cNvPr id="195" name="Google Shape;195;p17"/>
            <p:cNvSpPr/>
            <p:nvPr/>
          </p:nvSpPr>
          <p:spPr>
            <a:xfrm>
              <a:off x="-3" y="324400"/>
              <a:ext cx="713100" cy="42792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96" name="Google Shape;196;p17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97" name="Google Shape;197;p17"/>
          <p:cNvGrpSpPr/>
          <p:nvPr/>
        </p:nvGrpSpPr>
        <p:grpSpPr>
          <a:xfrm rot="-10799853" flipH="1">
            <a:off x="4734571" y="285"/>
            <a:ext cx="4414004" cy="539700"/>
            <a:chOff x="7252925" y="4603800"/>
            <a:chExt cx="1891500" cy="539700"/>
          </a:xfrm>
        </p:grpSpPr>
        <p:sp>
          <p:nvSpPr>
            <p:cNvPr id="198" name="Google Shape;198;p17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199" name="Google Shape;199;p17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00" name="Google Shape;200;p17"/>
          <p:cNvSpPr txBox="1">
            <a:spLocks noGrp="1"/>
          </p:cNvSpPr>
          <p:nvPr>
            <p:ph type="title"/>
          </p:nvPr>
        </p:nvSpPr>
        <p:spPr>
          <a:xfrm>
            <a:off x="4734650" y="1464750"/>
            <a:ext cx="2578200" cy="101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17"/>
          <p:cNvSpPr txBox="1">
            <a:spLocks noGrp="1"/>
          </p:cNvSpPr>
          <p:nvPr>
            <p:ph type="subTitle" idx="1"/>
          </p:nvPr>
        </p:nvSpPr>
        <p:spPr>
          <a:xfrm>
            <a:off x="4734650" y="2484350"/>
            <a:ext cx="2578200" cy="11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p18"/>
          <p:cNvGrpSpPr/>
          <p:nvPr/>
        </p:nvGrpSpPr>
        <p:grpSpPr>
          <a:xfrm>
            <a:off x="347100" y="166195"/>
            <a:ext cx="8449800" cy="215100"/>
            <a:chOff x="359350" y="441725"/>
            <a:chExt cx="8449800" cy="215100"/>
          </a:xfrm>
        </p:grpSpPr>
        <p:sp>
          <p:nvSpPr>
            <p:cNvPr id="204" name="Google Shape;204;p18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05" name="Google Shape;205;p18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06" name="Google Shape;206;p18"/>
          <p:cNvGrpSpPr/>
          <p:nvPr/>
        </p:nvGrpSpPr>
        <p:grpSpPr>
          <a:xfrm rot="10800000">
            <a:off x="8430774" y="2036210"/>
            <a:ext cx="717900" cy="3117215"/>
            <a:chOff x="-2450" y="1486785"/>
            <a:chExt cx="717900" cy="3117215"/>
          </a:xfrm>
        </p:grpSpPr>
        <p:sp>
          <p:nvSpPr>
            <p:cNvPr id="207" name="Google Shape;207;p18"/>
            <p:cNvSpPr/>
            <p:nvPr/>
          </p:nvSpPr>
          <p:spPr>
            <a:xfrm>
              <a:off x="-1" y="1486785"/>
              <a:ext cx="713100" cy="3117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08" name="Google Shape;208;p18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09" name="Google Shape;209;p18"/>
          <p:cNvGrpSpPr/>
          <p:nvPr/>
        </p:nvGrpSpPr>
        <p:grpSpPr>
          <a:xfrm>
            <a:off x="-330" y="4603800"/>
            <a:ext cx="3132513" cy="539700"/>
            <a:chOff x="7252925" y="4603800"/>
            <a:chExt cx="1891500" cy="539700"/>
          </a:xfrm>
        </p:grpSpPr>
        <p:sp>
          <p:nvSpPr>
            <p:cNvPr id="210" name="Google Shape;210;p18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11" name="Google Shape;211;p18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12" name="Google Shape;212;p18"/>
          <p:cNvSpPr txBox="1">
            <a:spLocks noGrp="1"/>
          </p:cNvSpPr>
          <p:nvPr>
            <p:ph type="subTitle" idx="1"/>
          </p:nvPr>
        </p:nvSpPr>
        <p:spPr>
          <a:xfrm>
            <a:off x="4309675" y="2327653"/>
            <a:ext cx="2165100" cy="135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18"/>
          <p:cNvSpPr txBox="1">
            <a:spLocks noGrp="1"/>
          </p:cNvSpPr>
          <p:nvPr>
            <p:ph type="subTitle" idx="2"/>
          </p:nvPr>
        </p:nvSpPr>
        <p:spPr>
          <a:xfrm>
            <a:off x="967500" y="2327649"/>
            <a:ext cx="2165100" cy="135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8"/>
          <p:cNvSpPr txBox="1">
            <a:spLocks noGrp="1"/>
          </p:cNvSpPr>
          <p:nvPr>
            <p:ph type="subTitle" idx="3"/>
          </p:nvPr>
        </p:nvSpPr>
        <p:spPr>
          <a:xfrm>
            <a:off x="967509" y="1923600"/>
            <a:ext cx="21651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15" name="Google Shape;215;p18"/>
          <p:cNvSpPr txBox="1">
            <a:spLocks noGrp="1"/>
          </p:cNvSpPr>
          <p:nvPr>
            <p:ph type="subTitle" idx="4"/>
          </p:nvPr>
        </p:nvSpPr>
        <p:spPr>
          <a:xfrm>
            <a:off x="4309687" y="1923600"/>
            <a:ext cx="21651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16" name="Google Shape;216;p18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19"/>
          <p:cNvGrpSpPr/>
          <p:nvPr/>
        </p:nvGrpSpPr>
        <p:grpSpPr>
          <a:xfrm>
            <a:off x="-2450" y="0"/>
            <a:ext cx="717900" cy="2811150"/>
            <a:chOff x="-2450" y="1792850"/>
            <a:chExt cx="717900" cy="2811150"/>
          </a:xfrm>
        </p:grpSpPr>
        <p:sp>
          <p:nvSpPr>
            <p:cNvPr id="219" name="Google Shape;219;p19"/>
            <p:cNvSpPr/>
            <p:nvPr/>
          </p:nvSpPr>
          <p:spPr>
            <a:xfrm>
              <a:off x="0" y="1792850"/>
              <a:ext cx="713100" cy="2811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20" name="Google Shape;220;p19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21" name="Google Shape;221;p19"/>
          <p:cNvGrpSpPr/>
          <p:nvPr/>
        </p:nvGrpSpPr>
        <p:grpSpPr>
          <a:xfrm>
            <a:off x="347100" y="166195"/>
            <a:ext cx="8449800" cy="215100"/>
            <a:chOff x="359350" y="441725"/>
            <a:chExt cx="8449800" cy="215100"/>
          </a:xfrm>
        </p:grpSpPr>
        <p:sp>
          <p:nvSpPr>
            <p:cNvPr id="222" name="Google Shape;222;p19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23" name="Google Shape;223;p19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24" name="Google Shape;224;p19"/>
          <p:cNvGrpSpPr/>
          <p:nvPr/>
        </p:nvGrpSpPr>
        <p:grpSpPr>
          <a:xfrm>
            <a:off x="2510526" y="4603800"/>
            <a:ext cx="6634058" cy="539700"/>
            <a:chOff x="7252925" y="4603800"/>
            <a:chExt cx="1891500" cy="539700"/>
          </a:xfrm>
        </p:grpSpPr>
        <p:sp>
          <p:nvSpPr>
            <p:cNvPr id="225" name="Google Shape;225;p19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26" name="Google Shape;226;p19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7" name="Google Shape;227;p19"/>
          <p:cNvSpPr txBox="1">
            <a:spLocks noGrp="1"/>
          </p:cNvSpPr>
          <p:nvPr>
            <p:ph type="subTitle" idx="1"/>
          </p:nvPr>
        </p:nvSpPr>
        <p:spPr>
          <a:xfrm>
            <a:off x="2510400" y="2939450"/>
            <a:ext cx="5666100" cy="118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19"/>
          <p:cNvSpPr txBox="1">
            <a:spLocks noGrp="1"/>
          </p:cNvSpPr>
          <p:nvPr>
            <p:ph type="subTitle" idx="2"/>
          </p:nvPr>
        </p:nvSpPr>
        <p:spPr>
          <a:xfrm>
            <a:off x="2510400" y="1573150"/>
            <a:ext cx="5666100" cy="118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19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20"/>
          <p:cNvGrpSpPr/>
          <p:nvPr/>
        </p:nvGrpSpPr>
        <p:grpSpPr>
          <a:xfrm rot="10800000">
            <a:off x="-2451" y="2195785"/>
            <a:ext cx="717900" cy="2950615"/>
            <a:chOff x="-2450" y="1653385"/>
            <a:chExt cx="717900" cy="2950615"/>
          </a:xfrm>
        </p:grpSpPr>
        <p:sp>
          <p:nvSpPr>
            <p:cNvPr id="232" name="Google Shape;232;p20"/>
            <p:cNvSpPr/>
            <p:nvPr/>
          </p:nvSpPr>
          <p:spPr>
            <a:xfrm>
              <a:off x="-1" y="1653385"/>
              <a:ext cx="713100" cy="2950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33" name="Google Shape;233;p20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34" name="Google Shape;234;p20"/>
          <p:cNvGrpSpPr/>
          <p:nvPr/>
        </p:nvGrpSpPr>
        <p:grpSpPr>
          <a:xfrm>
            <a:off x="347100" y="4760192"/>
            <a:ext cx="8449800" cy="215100"/>
            <a:chOff x="359350" y="441725"/>
            <a:chExt cx="8449800" cy="215100"/>
          </a:xfrm>
        </p:grpSpPr>
        <p:sp>
          <p:nvSpPr>
            <p:cNvPr id="235" name="Google Shape;235;p20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36" name="Google Shape;236;p20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37" name="Google Shape;237;p20"/>
          <p:cNvGrpSpPr/>
          <p:nvPr/>
        </p:nvGrpSpPr>
        <p:grpSpPr>
          <a:xfrm rot="10800000">
            <a:off x="8182270" y="241"/>
            <a:ext cx="961828" cy="539700"/>
            <a:chOff x="7252925" y="4603800"/>
            <a:chExt cx="1891500" cy="539700"/>
          </a:xfrm>
        </p:grpSpPr>
        <p:sp>
          <p:nvSpPr>
            <p:cNvPr id="238" name="Google Shape;238;p20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39" name="Google Shape;239;p20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40" name="Google Shape;240;p20"/>
          <p:cNvSpPr txBox="1">
            <a:spLocks noGrp="1"/>
          </p:cNvSpPr>
          <p:nvPr>
            <p:ph type="subTitle" idx="1"/>
          </p:nvPr>
        </p:nvSpPr>
        <p:spPr>
          <a:xfrm>
            <a:off x="1390800" y="2630452"/>
            <a:ext cx="1752000" cy="110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20"/>
          <p:cNvSpPr txBox="1">
            <a:spLocks noGrp="1"/>
          </p:cNvSpPr>
          <p:nvPr>
            <p:ph type="subTitle" idx="2"/>
          </p:nvPr>
        </p:nvSpPr>
        <p:spPr>
          <a:xfrm>
            <a:off x="3907649" y="2630451"/>
            <a:ext cx="1752000" cy="110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20"/>
          <p:cNvSpPr txBox="1">
            <a:spLocks noGrp="1"/>
          </p:cNvSpPr>
          <p:nvPr>
            <p:ph type="subTitle" idx="3"/>
          </p:nvPr>
        </p:nvSpPr>
        <p:spPr>
          <a:xfrm>
            <a:off x="6424500" y="2630451"/>
            <a:ext cx="1752000" cy="110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20"/>
          <p:cNvSpPr txBox="1">
            <a:spLocks noGrp="1"/>
          </p:cNvSpPr>
          <p:nvPr>
            <p:ph type="subTitle" idx="4"/>
          </p:nvPr>
        </p:nvSpPr>
        <p:spPr>
          <a:xfrm>
            <a:off x="1390800" y="2181125"/>
            <a:ext cx="17520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44" name="Google Shape;244;p20"/>
          <p:cNvSpPr txBox="1">
            <a:spLocks noGrp="1"/>
          </p:cNvSpPr>
          <p:nvPr>
            <p:ph type="subTitle" idx="5"/>
          </p:nvPr>
        </p:nvSpPr>
        <p:spPr>
          <a:xfrm>
            <a:off x="3907652" y="2181125"/>
            <a:ext cx="17520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45" name="Google Shape;245;p20"/>
          <p:cNvSpPr txBox="1">
            <a:spLocks noGrp="1"/>
          </p:cNvSpPr>
          <p:nvPr>
            <p:ph type="subTitle" idx="6"/>
          </p:nvPr>
        </p:nvSpPr>
        <p:spPr>
          <a:xfrm>
            <a:off x="6424500" y="2181125"/>
            <a:ext cx="17520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46" name="Google Shape;246;p20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21"/>
          <p:cNvGrpSpPr/>
          <p:nvPr/>
        </p:nvGrpSpPr>
        <p:grpSpPr>
          <a:xfrm flipH="1">
            <a:off x="347100" y="166195"/>
            <a:ext cx="8449800" cy="215100"/>
            <a:chOff x="359350" y="441725"/>
            <a:chExt cx="8449800" cy="215100"/>
          </a:xfrm>
        </p:grpSpPr>
        <p:sp>
          <p:nvSpPr>
            <p:cNvPr id="249" name="Google Shape;249;p21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50" name="Google Shape;250;p21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51" name="Google Shape;251;p21"/>
          <p:cNvGrpSpPr/>
          <p:nvPr/>
        </p:nvGrpSpPr>
        <p:grpSpPr>
          <a:xfrm>
            <a:off x="-164" y="4603800"/>
            <a:ext cx="5891266" cy="539700"/>
            <a:chOff x="7252925" y="4603800"/>
            <a:chExt cx="1891500" cy="539700"/>
          </a:xfrm>
        </p:grpSpPr>
        <p:sp>
          <p:nvSpPr>
            <p:cNvPr id="252" name="Google Shape;252;p21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53" name="Google Shape;253;p21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54" name="Google Shape;254;p21"/>
          <p:cNvGrpSpPr/>
          <p:nvPr/>
        </p:nvGrpSpPr>
        <p:grpSpPr>
          <a:xfrm rot="10800000">
            <a:off x="8430774" y="1840648"/>
            <a:ext cx="717900" cy="3322177"/>
            <a:chOff x="-2450" y="1281823"/>
            <a:chExt cx="717900" cy="3322177"/>
          </a:xfrm>
        </p:grpSpPr>
        <p:sp>
          <p:nvSpPr>
            <p:cNvPr id="255" name="Google Shape;255;p21"/>
            <p:cNvSpPr/>
            <p:nvPr/>
          </p:nvSpPr>
          <p:spPr>
            <a:xfrm>
              <a:off x="-1" y="1281823"/>
              <a:ext cx="713100" cy="332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56" name="Google Shape;256;p21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57" name="Google Shape;257;p21"/>
          <p:cNvSpPr txBox="1">
            <a:spLocks noGrp="1"/>
          </p:cNvSpPr>
          <p:nvPr>
            <p:ph type="subTitle" idx="1"/>
          </p:nvPr>
        </p:nvSpPr>
        <p:spPr>
          <a:xfrm>
            <a:off x="967511" y="204620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21"/>
          <p:cNvSpPr txBox="1">
            <a:spLocks noGrp="1"/>
          </p:cNvSpPr>
          <p:nvPr>
            <p:ph type="subTitle" idx="2"/>
          </p:nvPr>
        </p:nvSpPr>
        <p:spPr>
          <a:xfrm>
            <a:off x="3912689" y="204620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21"/>
          <p:cNvSpPr txBox="1">
            <a:spLocks noGrp="1"/>
          </p:cNvSpPr>
          <p:nvPr>
            <p:ph type="subTitle" idx="3"/>
          </p:nvPr>
        </p:nvSpPr>
        <p:spPr>
          <a:xfrm>
            <a:off x="967511" y="34739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21"/>
          <p:cNvSpPr txBox="1">
            <a:spLocks noGrp="1"/>
          </p:cNvSpPr>
          <p:nvPr>
            <p:ph type="subTitle" idx="4"/>
          </p:nvPr>
        </p:nvSpPr>
        <p:spPr>
          <a:xfrm>
            <a:off x="3912689" y="347395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21"/>
          <p:cNvSpPr txBox="1">
            <a:spLocks noGrp="1"/>
          </p:cNvSpPr>
          <p:nvPr>
            <p:ph type="subTitle" idx="5"/>
          </p:nvPr>
        </p:nvSpPr>
        <p:spPr>
          <a:xfrm>
            <a:off x="967511" y="1642444"/>
            <a:ext cx="19782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62" name="Google Shape;262;p21"/>
          <p:cNvSpPr txBox="1">
            <a:spLocks noGrp="1"/>
          </p:cNvSpPr>
          <p:nvPr>
            <p:ph type="subTitle" idx="6"/>
          </p:nvPr>
        </p:nvSpPr>
        <p:spPr>
          <a:xfrm>
            <a:off x="967511" y="3070294"/>
            <a:ext cx="19782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63" name="Google Shape;263;p21"/>
          <p:cNvSpPr txBox="1">
            <a:spLocks noGrp="1"/>
          </p:cNvSpPr>
          <p:nvPr>
            <p:ph type="subTitle" idx="7"/>
          </p:nvPr>
        </p:nvSpPr>
        <p:spPr>
          <a:xfrm>
            <a:off x="3912686" y="1642444"/>
            <a:ext cx="19782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64" name="Google Shape;264;p21"/>
          <p:cNvSpPr txBox="1">
            <a:spLocks noGrp="1"/>
          </p:cNvSpPr>
          <p:nvPr>
            <p:ph type="subTitle" idx="8"/>
          </p:nvPr>
        </p:nvSpPr>
        <p:spPr>
          <a:xfrm>
            <a:off x="3912686" y="3070294"/>
            <a:ext cx="19782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65" name="Google Shape;265;p21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22"/>
          <p:cNvGrpSpPr/>
          <p:nvPr/>
        </p:nvGrpSpPr>
        <p:grpSpPr>
          <a:xfrm flipH="1">
            <a:off x="347100" y="4760192"/>
            <a:ext cx="8449800" cy="215100"/>
            <a:chOff x="359350" y="441725"/>
            <a:chExt cx="8449800" cy="215100"/>
          </a:xfrm>
        </p:grpSpPr>
        <p:sp>
          <p:nvSpPr>
            <p:cNvPr id="268" name="Google Shape;268;p22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69" name="Google Shape;269;p22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70" name="Google Shape;270;p22"/>
          <p:cNvGrpSpPr/>
          <p:nvPr/>
        </p:nvGrpSpPr>
        <p:grpSpPr>
          <a:xfrm>
            <a:off x="8426475" y="0"/>
            <a:ext cx="717900" cy="2666500"/>
            <a:chOff x="-2450" y="1937500"/>
            <a:chExt cx="717900" cy="2666500"/>
          </a:xfrm>
        </p:grpSpPr>
        <p:sp>
          <p:nvSpPr>
            <p:cNvPr id="271" name="Google Shape;271;p22"/>
            <p:cNvSpPr/>
            <p:nvPr/>
          </p:nvSpPr>
          <p:spPr>
            <a:xfrm>
              <a:off x="0" y="1937500"/>
              <a:ext cx="713100" cy="2666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72" name="Google Shape;272;p22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73" name="Google Shape;273;p22"/>
          <p:cNvGrpSpPr/>
          <p:nvPr/>
        </p:nvGrpSpPr>
        <p:grpSpPr>
          <a:xfrm>
            <a:off x="-375" y="0"/>
            <a:ext cx="717900" cy="1112200"/>
            <a:chOff x="-2450" y="3491800"/>
            <a:chExt cx="717900" cy="1112200"/>
          </a:xfrm>
        </p:grpSpPr>
        <p:sp>
          <p:nvSpPr>
            <p:cNvPr id="274" name="Google Shape;274;p22"/>
            <p:cNvSpPr/>
            <p:nvPr/>
          </p:nvSpPr>
          <p:spPr>
            <a:xfrm>
              <a:off x="0" y="3491800"/>
              <a:ext cx="713100" cy="1111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75" name="Google Shape;275;p22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76" name="Google Shape;276;p22"/>
          <p:cNvSpPr txBox="1">
            <a:spLocks noGrp="1"/>
          </p:cNvSpPr>
          <p:nvPr>
            <p:ph type="subTitle" idx="1"/>
          </p:nvPr>
        </p:nvSpPr>
        <p:spPr>
          <a:xfrm>
            <a:off x="967502" y="2031097"/>
            <a:ext cx="1986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22"/>
          <p:cNvSpPr txBox="1">
            <a:spLocks noGrp="1"/>
          </p:cNvSpPr>
          <p:nvPr>
            <p:ph type="subTitle" idx="2"/>
          </p:nvPr>
        </p:nvSpPr>
        <p:spPr>
          <a:xfrm>
            <a:off x="3579450" y="2031097"/>
            <a:ext cx="1986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22"/>
          <p:cNvSpPr txBox="1">
            <a:spLocks noGrp="1"/>
          </p:cNvSpPr>
          <p:nvPr>
            <p:ph type="subTitle" idx="3"/>
          </p:nvPr>
        </p:nvSpPr>
        <p:spPr>
          <a:xfrm>
            <a:off x="967502" y="3461322"/>
            <a:ext cx="1986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22"/>
          <p:cNvSpPr txBox="1">
            <a:spLocks noGrp="1"/>
          </p:cNvSpPr>
          <p:nvPr>
            <p:ph type="subTitle" idx="4"/>
          </p:nvPr>
        </p:nvSpPr>
        <p:spPr>
          <a:xfrm>
            <a:off x="3579450" y="3461322"/>
            <a:ext cx="1986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22"/>
          <p:cNvSpPr txBox="1">
            <a:spLocks noGrp="1"/>
          </p:cNvSpPr>
          <p:nvPr>
            <p:ph type="subTitle" idx="5"/>
          </p:nvPr>
        </p:nvSpPr>
        <p:spPr>
          <a:xfrm>
            <a:off x="6190498" y="2031097"/>
            <a:ext cx="1986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22"/>
          <p:cNvSpPr txBox="1">
            <a:spLocks noGrp="1"/>
          </p:cNvSpPr>
          <p:nvPr>
            <p:ph type="subTitle" idx="6"/>
          </p:nvPr>
        </p:nvSpPr>
        <p:spPr>
          <a:xfrm>
            <a:off x="6190498" y="3461322"/>
            <a:ext cx="1986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22"/>
          <p:cNvSpPr txBox="1">
            <a:spLocks noGrp="1"/>
          </p:cNvSpPr>
          <p:nvPr>
            <p:ph type="subTitle" idx="7"/>
          </p:nvPr>
        </p:nvSpPr>
        <p:spPr>
          <a:xfrm>
            <a:off x="968402" y="1656599"/>
            <a:ext cx="19842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83" name="Google Shape;283;p22"/>
          <p:cNvSpPr txBox="1">
            <a:spLocks noGrp="1"/>
          </p:cNvSpPr>
          <p:nvPr>
            <p:ph type="subTitle" idx="8"/>
          </p:nvPr>
        </p:nvSpPr>
        <p:spPr>
          <a:xfrm>
            <a:off x="3580350" y="1656599"/>
            <a:ext cx="19842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84" name="Google Shape;284;p22"/>
          <p:cNvSpPr txBox="1">
            <a:spLocks noGrp="1"/>
          </p:cNvSpPr>
          <p:nvPr>
            <p:ph type="subTitle" idx="9"/>
          </p:nvPr>
        </p:nvSpPr>
        <p:spPr>
          <a:xfrm>
            <a:off x="6191398" y="1656599"/>
            <a:ext cx="19842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85" name="Google Shape;285;p22"/>
          <p:cNvSpPr txBox="1">
            <a:spLocks noGrp="1"/>
          </p:cNvSpPr>
          <p:nvPr>
            <p:ph type="subTitle" idx="13"/>
          </p:nvPr>
        </p:nvSpPr>
        <p:spPr>
          <a:xfrm>
            <a:off x="968402" y="3086800"/>
            <a:ext cx="19842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86" name="Google Shape;286;p22"/>
          <p:cNvSpPr txBox="1">
            <a:spLocks noGrp="1"/>
          </p:cNvSpPr>
          <p:nvPr>
            <p:ph type="subTitle" idx="14"/>
          </p:nvPr>
        </p:nvSpPr>
        <p:spPr>
          <a:xfrm>
            <a:off x="3580350" y="3086800"/>
            <a:ext cx="19842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87" name="Google Shape;287;p22"/>
          <p:cNvSpPr txBox="1">
            <a:spLocks noGrp="1"/>
          </p:cNvSpPr>
          <p:nvPr>
            <p:ph type="subTitle" idx="15"/>
          </p:nvPr>
        </p:nvSpPr>
        <p:spPr>
          <a:xfrm>
            <a:off x="6191398" y="3086800"/>
            <a:ext cx="19842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88" name="Google Shape;288;p22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oogle Shape;290;p23"/>
          <p:cNvGrpSpPr/>
          <p:nvPr/>
        </p:nvGrpSpPr>
        <p:grpSpPr>
          <a:xfrm rot="10800000" flipH="1">
            <a:off x="8430781" y="1521135"/>
            <a:ext cx="717900" cy="3629965"/>
            <a:chOff x="-2450" y="974035"/>
            <a:chExt cx="717900" cy="3629965"/>
          </a:xfrm>
        </p:grpSpPr>
        <p:sp>
          <p:nvSpPr>
            <p:cNvPr id="291" name="Google Shape;291;p23"/>
            <p:cNvSpPr/>
            <p:nvPr/>
          </p:nvSpPr>
          <p:spPr>
            <a:xfrm>
              <a:off x="-6" y="974035"/>
              <a:ext cx="713100" cy="362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92" name="Google Shape;292;p23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93" name="Google Shape;293;p23"/>
          <p:cNvGrpSpPr/>
          <p:nvPr/>
        </p:nvGrpSpPr>
        <p:grpSpPr>
          <a:xfrm flipH="1">
            <a:off x="365" y="4603800"/>
            <a:ext cx="717824" cy="539700"/>
            <a:chOff x="7252925" y="4603800"/>
            <a:chExt cx="1891500" cy="539700"/>
          </a:xfrm>
        </p:grpSpPr>
        <p:sp>
          <p:nvSpPr>
            <p:cNvPr id="294" name="Google Shape;294;p23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95" name="Google Shape;295;p23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96" name="Google Shape;296;p23"/>
          <p:cNvGrpSpPr/>
          <p:nvPr/>
        </p:nvGrpSpPr>
        <p:grpSpPr>
          <a:xfrm>
            <a:off x="351780" y="166195"/>
            <a:ext cx="8449800" cy="215100"/>
            <a:chOff x="359350" y="441725"/>
            <a:chExt cx="8449800" cy="215100"/>
          </a:xfrm>
        </p:grpSpPr>
        <p:sp>
          <p:nvSpPr>
            <p:cNvPr id="297" name="Google Shape;297;p23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98" name="Google Shape;298;p23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99" name="Google Shape;299;p23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1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24"/>
          <p:cNvGrpSpPr/>
          <p:nvPr/>
        </p:nvGrpSpPr>
        <p:grpSpPr>
          <a:xfrm flipH="1">
            <a:off x="8426531" y="0"/>
            <a:ext cx="717900" cy="1766100"/>
            <a:chOff x="-2450" y="2837907"/>
            <a:chExt cx="717900" cy="1766100"/>
          </a:xfrm>
        </p:grpSpPr>
        <p:sp>
          <p:nvSpPr>
            <p:cNvPr id="302" name="Google Shape;302;p24"/>
            <p:cNvSpPr/>
            <p:nvPr/>
          </p:nvSpPr>
          <p:spPr>
            <a:xfrm>
              <a:off x="6" y="2837907"/>
              <a:ext cx="713100" cy="1766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03" name="Google Shape;303;p24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04" name="Google Shape;304;p24"/>
          <p:cNvGrpSpPr/>
          <p:nvPr/>
        </p:nvGrpSpPr>
        <p:grpSpPr>
          <a:xfrm flipH="1">
            <a:off x="347100" y="166195"/>
            <a:ext cx="8449800" cy="215100"/>
            <a:chOff x="359350" y="441725"/>
            <a:chExt cx="8449800" cy="215100"/>
          </a:xfrm>
        </p:grpSpPr>
        <p:sp>
          <p:nvSpPr>
            <p:cNvPr id="305" name="Google Shape;305;p24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06" name="Google Shape;306;p24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07" name="Google Shape;307;p24"/>
          <p:cNvGrpSpPr/>
          <p:nvPr/>
        </p:nvGrpSpPr>
        <p:grpSpPr>
          <a:xfrm>
            <a:off x="-2318" y="4603800"/>
            <a:ext cx="1216991" cy="539700"/>
            <a:chOff x="7252925" y="4603800"/>
            <a:chExt cx="1891500" cy="539700"/>
          </a:xfrm>
        </p:grpSpPr>
        <p:sp>
          <p:nvSpPr>
            <p:cNvPr id="308" name="Google Shape;308;p24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09" name="Google Shape;309;p24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10" name="Google Shape;310;p24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2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oogle Shape;312;p25"/>
          <p:cNvGrpSpPr/>
          <p:nvPr/>
        </p:nvGrpSpPr>
        <p:grpSpPr>
          <a:xfrm>
            <a:off x="347185" y="4760192"/>
            <a:ext cx="8449800" cy="215100"/>
            <a:chOff x="359350" y="441725"/>
            <a:chExt cx="8449800" cy="215100"/>
          </a:xfrm>
        </p:grpSpPr>
        <p:sp>
          <p:nvSpPr>
            <p:cNvPr id="313" name="Google Shape;313;p25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14" name="Google Shape;314;p25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15" name="Google Shape;315;p25"/>
          <p:cNvGrpSpPr/>
          <p:nvPr/>
        </p:nvGrpSpPr>
        <p:grpSpPr>
          <a:xfrm>
            <a:off x="8426475" y="0"/>
            <a:ext cx="717900" cy="3469200"/>
            <a:chOff x="-2450" y="1134800"/>
            <a:chExt cx="717900" cy="3469200"/>
          </a:xfrm>
        </p:grpSpPr>
        <p:sp>
          <p:nvSpPr>
            <p:cNvPr id="316" name="Google Shape;316;p25"/>
            <p:cNvSpPr/>
            <p:nvPr/>
          </p:nvSpPr>
          <p:spPr>
            <a:xfrm>
              <a:off x="0" y="1134800"/>
              <a:ext cx="713100" cy="3468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17" name="Google Shape;317;p25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18" name="Google Shape;318;p25"/>
          <p:cNvGrpSpPr/>
          <p:nvPr/>
        </p:nvGrpSpPr>
        <p:grpSpPr>
          <a:xfrm rot="10800000" flipH="1">
            <a:off x="-290" y="0"/>
            <a:ext cx="717824" cy="539700"/>
            <a:chOff x="7252925" y="4603800"/>
            <a:chExt cx="1891500" cy="539700"/>
          </a:xfrm>
        </p:grpSpPr>
        <p:sp>
          <p:nvSpPr>
            <p:cNvPr id="319" name="Google Shape;319;p25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20" name="Google Shape;320;p25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21" name="Google Shape;321;p25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3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Google Shape;323;p26"/>
          <p:cNvGrpSpPr/>
          <p:nvPr/>
        </p:nvGrpSpPr>
        <p:grpSpPr>
          <a:xfrm flipH="1">
            <a:off x="8426684" y="0"/>
            <a:ext cx="717900" cy="1633625"/>
            <a:chOff x="-2450" y="2970375"/>
            <a:chExt cx="717900" cy="1633625"/>
          </a:xfrm>
        </p:grpSpPr>
        <p:sp>
          <p:nvSpPr>
            <p:cNvPr id="324" name="Google Shape;324;p26"/>
            <p:cNvSpPr/>
            <p:nvPr/>
          </p:nvSpPr>
          <p:spPr>
            <a:xfrm>
              <a:off x="9" y="2970375"/>
              <a:ext cx="713100" cy="1633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25" name="Google Shape;325;p26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26" name="Google Shape;326;p26"/>
          <p:cNvGrpSpPr/>
          <p:nvPr/>
        </p:nvGrpSpPr>
        <p:grpSpPr>
          <a:xfrm flipH="1">
            <a:off x="345234" y="166195"/>
            <a:ext cx="8449800" cy="215100"/>
            <a:chOff x="359350" y="441725"/>
            <a:chExt cx="8449800" cy="215100"/>
          </a:xfrm>
        </p:grpSpPr>
        <p:sp>
          <p:nvSpPr>
            <p:cNvPr id="327" name="Google Shape;327;p26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28" name="Google Shape;328;p26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29" name="Google Shape;329;p26"/>
          <p:cNvGrpSpPr/>
          <p:nvPr/>
        </p:nvGrpSpPr>
        <p:grpSpPr>
          <a:xfrm flipH="1">
            <a:off x="-2484" y="4603800"/>
            <a:ext cx="7750232" cy="539700"/>
            <a:chOff x="7252925" y="4603800"/>
            <a:chExt cx="1891500" cy="539700"/>
          </a:xfrm>
        </p:grpSpPr>
        <p:sp>
          <p:nvSpPr>
            <p:cNvPr id="330" name="Google Shape;330;p26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31" name="Google Shape;331;p26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32" name="Google Shape;332;p26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14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oogle Shape;334;p27"/>
          <p:cNvGrpSpPr/>
          <p:nvPr/>
        </p:nvGrpSpPr>
        <p:grpSpPr>
          <a:xfrm>
            <a:off x="347100" y="166195"/>
            <a:ext cx="8449800" cy="215100"/>
            <a:chOff x="359350" y="441725"/>
            <a:chExt cx="8449800" cy="215100"/>
          </a:xfrm>
        </p:grpSpPr>
        <p:sp>
          <p:nvSpPr>
            <p:cNvPr id="335" name="Google Shape;335;p27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36" name="Google Shape;336;p27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37" name="Google Shape;337;p27"/>
          <p:cNvGrpSpPr/>
          <p:nvPr/>
        </p:nvGrpSpPr>
        <p:grpSpPr>
          <a:xfrm rot="10800000">
            <a:off x="8430774" y="1797485"/>
            <a:ext cx="717900" cy="3346565"/>
            <a:chOff x="-2450" y="1257435"/>
            <a:chExt cx="717900" cy="3346565"/>
          </a:xfrm>
        </p:grpSpPr>
        <p:sp>
          <p:nvSpPr>
            <p:cNvPr id="338" name="Google Shape;338;p27"/>
            <p:cNvSpPr/>
            <p:nvPr/>
          </p:nvSpPr>
          <p:spPr>
            <a:xfrm>
              <a:off x="-1" y="1257435"/>
              <a:ext cx="713100" cy="33462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39" name="Google Shape;339;p27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40" name="Google Shape;340;p27"/>
          <p:cNvGrpSpPr/>
          <p:nvPr/>
        </p:nvGrpSpPr>
        <p:grpSpPr>
          <a:xfrm>
            <a:off x="-619" y="4603800"/>
            <a:ext cx="717824" cy="539700"/>
            <a:chOff x="7252925" y="4603800"/>
            <a:chExt cx="1891500" cy="539700"/>
          </a:xfrm>
        </p:grpSpPr>
        <p:sp>
          <p:nvSpPr>
            <p:cNvPr id="341" name="Google Shape;341;p27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42" name="Google Shape;342;p27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43" name="Google Shape;343;p27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15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oogle Shape;345;p28"/>
          <p:cNvGrpSpPr/>
          <p:nvPr/>
        </p:nvGrpSpPr>
        <p:grpSpPr>
          <a:xfrm>
            <a:off x="8430775" y="0"/>
            <a:ext cx="717900" cy="4603800"/>
            <a:chOff x="-2450" y="200"/>
            <a:chExt cx="717900" cy="4603800"/>
          </a:xfrm>
        </p:grpSpPr>
        <p:sp>
          <p:nvSpPr>
            <p:cNvPr id="346" name="Google Shape;346;p28"/>
            <p:cNvSpPr/>
            <p:nvPr/>
          </p:nvSpPr>
          <p:spPr>
            <a:xfrm>
              <a:off x="0" y="200"/>
              <a:ext cx="713100" cy="4603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47" name="Google Shape;347;p28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48" name="Google Shape;348;p28"/>
          <p:cNvGrpSpPr/>
          <p:nvPr/>
        </p:nvGrpSpPr>
        <p:grpSpPr>
          <a:xfrm>
            <a:off x="-285" y="4603800"/>
            <a:ext cx="717824" cy="539700"/>
            <a:chOff x="7252925" y="4603800"/>
            <a:chExt cx="1891500" cy="539700"/>
          </a:xfrm>
        </p:grpSpPr>
        <p:sp>
          <p:nvSpPr>
            <p:cNvPr id="349" name="Google Shape;349;p28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50" name="Google Shape;350;p28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51" name="Google Shape;351;p28"/>
          <p:cNvGrpSpPr/>
          <p:nvPr/>
        </p:nvGrpSpPr>
        <p:grpSpPr>
          <a:xfrm flipH="1">
            <a:off x="347100" y="166195"/>
            <a:ext cx="8449800" cy="215100"/>
            <a:chOff x="359350" y="441725"/>
            <a:chExt cx="8449800" cy="215100"/>
          </a:xfrm>
        </p:grpSpPr>
        <p:sp>
          <p:nvSpPr>
            <p:cNvPr id="352" name="Google Shape;352;p28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53" name="Google Shape;353;p28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54" name="Google Shape;354;p28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CUSTOM_16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" name="Google Shape;356;p29"/>
          <p:cNvGrpSpPr/>
          <p:nvPr/>
        </p:nvGrpSpPr>
        <p:grpSpPr>
          <a:xfrm rot="10800000" flipH="1">
            <a:off x="8430775" y="1508254"/>
            <a:ext cx="717900" cy="3671725"/>
            <a:chOff x="-2450" y="932275"/>
            <a:chExt cx="717900" cy="3671725"/>
          </a:xfrm>
        </p:grpSpPr>
        <p:sp>
          <p:nvSpPr>
            <p:cNvPr id="357" name="Google Shape;357;p29"/>
            <p:cNvSpPr/>
            <p:nvPr/>
          </p:nvSpPr>
          <p:spPr>
            <a:xfrm>
              <a:off x="0" y="932275"/>
              <a:ext cx="713100" cy="3671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58" name="Google Shape;358;p29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59" name="Google Shape;359;p29"/>
          <p:cNvGrpSpPr/>
          <p:nvPr/>
        </p:nvGrpSpPr>
        <p:grpSpPr>
          <a:xfrm flipH="1">
            <a:off x="347100" y="4760192"/>
            <a:ext cx="8449800" cy="215100"/>
            <a:chOff x="359350" y="441725"/>
            <a:chExt cx="8449800" cy="215100"/>
          </a:xfrm>
        </p:grpSpPr>
        <p:sp>
          <p:nvSpPr>
            <p:cNvPr id="360" name="Google Shape;360;p29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61" name="Google Shape;361;p29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62" name="Google Shape;362;p29"/>
          <p:cNvGrpSpPr/>
          <p:nvPr/>
        </p:nvGrpSpPr>
        <p:grpSpPr>
          <a:xfrm rot="10800000">
            <a:off x="-437" y="-132"/>
            <a:ext cx="2109590" cy="539700"/>
            <a:chOff x="7252925" y="4603800"/>
            <a:chExt cx="1891500" cy="539700"/>
          </a:xfrm>
        </p:grpSpPr>
        <p:sp>
          <p:nvSpPr>
            <p:cNvPr id="363" name="Google Shape;363;p29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64" name="Google Shape;364;p29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65" name="Google Shape;365;p29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8">
  <p:cSld name="CUSTOM_17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Google Shape;367;p30"/>
          <p:cNvGrpSpPr/>
          <p:nvPr/>
        </p:nvGrpSpPr>
        <p:grpSpPr>
          <a:xfrm rot="10800000">
            <a:off x="8430774" y="1514085"/>
            <a:ext cx="717900" cy="3634665"/>
            <a:chOff x="-2450" y="969335"/>
            <a:chExt cx="717900" cy="3634665"/>
          </a:xfrm>
        </p:grpSpPr>
        <p:sp>
          <p:nvSpPr>
            <p:cNvPr id="368" name="Google Shape;368;p30"/>
            <p:cNvSpPr/>
            <p:nvPr/>
          </p:nvSpPr>
          <p:spPr>
            <a:xfrm>
              <a:off x="-1" y="969335"/>
              <a:ext cx="713100" cy="363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69" name="Google Shape;369;p30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0" name="Google Shape;370;p30"/>
          <p:cNvGrpSpPr/>
          <p:nvPr/>
        </p:nvGrpSpPr>
        <p:grpSpPr>
          <a:xfrm>
            <a:off x="-120" y="4603800"/>
            <a:ext cx="2334868" cy="539700"/>
            <a:chOff x="7252925" y="4603800"/>
            <a:chExt cx="1891500" cy="539700"/>
          </a:xfrm>
        </p:grpSpPr>
        <p:sp>
          <p:nvSpPr>
            <p:cNvPr id="371" name="Google Shape;371;p30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72" name="Google Shape;372;p30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3" name="Google Shape;373;p30"/>
          <p:cNvGrpSpPr/>
          <p:nvPr/>
        </p:nvGrpSpPr>
        <p:grpSpPr>
          <a:xfrm flipH="1">
            <a:off x="347100" y="166195"/>
            <a:ext cx="8449800" cy="215100"/>
            <a:chOff x="359350" y="441725"/>
            <a:chExt cx="8449800" cy="215100"/>
          </a:xfrm>
        </p:grpSpPr>
        <p:sp>
          <p:nvSpPr>
            <p:cNvPr id="374" name="Google Shape;374;p30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75" name="Google Shape;375;p30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76" name="Google Shape;376;p30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9">
  <p:cSld name="CUSTOM_18"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" name="Google Shape;378;p31"/>
          <p:cNvGrpSpPr/>
          <p:nvPr/>
        </p:nvGrpSpPr>
        <p:grpSpPr>
          <a:xfrm>
            <a:off x="-2450" y="3"/>
            <a:ext cx="717900" cy="3949164"/>
            <a:chOff x="-2450" y="654836"/>
            <a:chExt cx="717900" cy="3949164"/>
          </a:xfrm>
        </p:grpSpPr>
        <p:sp>
          <p:nvSpPr>
            <p:cNvPr id="379" name="Google Shape;379;p31"/>
            <p:cNvSpPr/>
            <p:nvPr/>
          </p:nvSpPr>
          <p:spPr>
            <a:xfrm>
              <a:off x="0" y="654836"/>
              <a:ext cx="713100" cy="3948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80" name="Google Shape;380;p31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81" name="Google Shape;381;p31"/>
          <p:cNvGrpSpPr/>
          <p:nvPr/>
        </p:nvGrpSpPr>
        <p:grpSpPr>
          <a:xfrm>
            <a:off x="347100" y="166195"/>
            <a:ext cx="8449800" cy="215100"/>
            <a:chOff x="359350" y="441725"/>
            <a:chExt cx="8449800" cy="215100"/>
          </a:xfrm>
        </p:grpSpPr>
        <p:sp>
          <p:nvSpPr>
            <p:cNvPr id="382" name="Google Shape;382;p31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83" name="Google Shape;383;p31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84" name="Google Shape;384;p31"/>
          <p:cNvGrpSpPr/>
          <p:nvPr/>
        </p:nvGrpSpPr>
        <p:grpSpPr>
          <a:xfrm>
            <a:off x="2393997" y="4603800"/>
            <a:ext cx="6750196" cy="539700"/>
            <a:chOff x="7252925" y="4603800"/>
            <a:chExt cx="1891500" cy="539700"/>
          </a:xfrm>
        </p:grpSpPr>
        <p:sp>
          <p:nvSpPr>
            <p:cNvPr id="385" name="Google Shape;385;p31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86" name="Google Shape;386;p31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87" name="Google Shape;387;p31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0">
  <p:cSld name="CUSTOM_19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" name="Google Shape;389;p32"/>
          <p:cNvGrpSpPr/>
          <p:nvPr/>
        </p:nvGrpSpPr>
        <p:grpSpPr>
          <a:xfrm flipH="1">
            <a:off x="347100" y="4760192"/>
            <a:ext cx="8449800" cy="215100"/>
            <a:chOff x="359350" y="441725"/>
            <a:chExt cx="8449800" cy="215100"/>
          </a:xfrm>
        </p:grpSpPr>
        <p:sp>
          <p:nvSpPr>
            <p:cNvPr id="390" name="Google Shape;390;p32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91" name="Google Shape;391;p32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92" name="Google Shape;392;p32"/>
          <p:cNvGrpSpPr/>
          <p:nvPr/>
        </p:nvGrpSpPr>
        <p:grpSpPr>
          <a:xfrm>
            <a:off x="8426475" y="1"/>
            <a:ext cx="717900" cy="4190562"/>
            <a:chOff x="-2450" y="413438"/>
            <a:chExt cx="717900" cy="4190562"/>
          </a:xfrm>
        </p:grpSpPr>
        <p:sp>
          <p:nvSpPr>
            <p:cNvPr id="393" name="Google Shape;393;p32"/>
            <p:cNvSpPr/>
            <p:nvPr/>
          </p:nvSpPr>
          <p:spPr>
            <a:xfrm>
              <a:off x="0" y="413438"/>
              <a:ext cx="713100" cy="4190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94" name="Google Shape;394;p32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95" name="Google Shape;395;p32"/>
          <p:cNvGrpSpPr/>
          <p:nvPr/>
        </p:nvGrpSpPr>
        <p:grpSpPr>
          <a:xfrm rot="10800000" flipH="1">
            <a:off x="-290" y="0"/>
            <a:ext cx="717824" cy="539700"/>
            <a:chOff x="7252925" y="4603800"/>
            <a:chExt cx="1891500" cy="539700"/>
          </a:xfrm>
        </p:grpSpPr>
        <p:sp>
          <p:nvSpPr>
            <p:cNvPr id="396" name="Google Shape;396;p32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97" name="Google Shape;397;p32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98" name="Google Shape;398;p32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1">
  <p:cSld name="CUSTOM_20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Google Shape;400;p33"/>
          <p:cNvGrpSpPr/>
          <p:nvPr/>
        </p:nvGrpSpPr>
        <p:grpSpPr>
          <a:xfrm>
            <a:off x="347100" y="166195"/>
            <a:ext cx="8449800" cy="215100"/>
            <a:chOff x="359350" y="441725"/>
            <a:chExt cx="8449800" cy="215100"/>
          </a:xfrm>
        </p:grpSpPr>
        <p:sp>
          <p:nvSpPr>
            <p:cNvPr id="401" name="Google Shape;401;p33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02" name="Google Shape;402;p33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03" name="Google Shape;403;p33"/>
          <p:cNvGrpSpPr/>
          <p:nvPr/>
        </p:nvGrpSpPr>
        <p:grpSpPr>
          <a:xfrm rot="10800000">
            <a:off x="8430774" y="1872335"/>
            <a:ext cx="717900" cy="3281090"/>
            <a:chOff x="-2450" y="1322910"/>
            <a:chExt cx="717900" cy="3281090"/>
          </a:xfrm>
        </p:grpSpPr>
        <p:sp>
          <p:nvSpPr>
            <p:cNvPr id="404" name="Google Shape;404;p33"/>
            <p:cNvSpPr/>
            <p:nvPr/>
          </p:nvSpPr>
          <p:spPr>
            <a:xfrm>
              <a:off x="-1" y="1322910"/>
              <a:ext cx="713100" cy="3280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05" name="Google Shape;405;p33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06" name="Google Shape;406;p33"/>
          <p:cNvGrpSpPr/>
          <p:nvPr/>
        </p:nvGrpSpPr>
        <p:grpSpPr>
          <a:xfrm>
            <a:off x="-49" y="4603800"/>
            <a:ext cx="3593472" cy="539700"/>
            <a:chOff x="7252925" y="4603800"/>
            <a:chExt cx="1891500" cy="539700"/>
          </a:xfrm>
        </p:grpSpPr>
        <p:sp>
          <p:nvSpPr>
            <p:cNvPr id="407" name="Google Shape;407;p33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08" name="Google Shape;408;p33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09" name="Google Shape;409;p33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2">
  <p:cSld name="CUSTOM_21"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1" name="Google Shape;411;p34"/>
          <p:cNvGrpSpPr/>
          <p:nvPr/>
        </p:nvGrpSpPr>
        <p:grpSpPr>
          <a:xfrm rot="10800000">
            <a:off x="-2451" y="3128698"/>
            <a:ext cx="717900" cy="2031774"/>
            <a:chOff x="-2450" y="2572226"/>
            <a:chExt cx="717900" cy="2031774"/>
          </a:xfrm>
        </p:grpSpPr>
        <p:sp>
          <p:nvSpPr>
            <p:cNvPr id="412" name="Google Shape;412;p34"/>
            <p:cNvSpPr/>
            <p:nvPr/>
          </p:nvSpPr>
          <p:spPr>
            <a:xfrm>
              <a:off x="-1" y="2572226"/>
              <a:ext cx="713100" cy="2031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13" name="Google Shape;413;p34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14" name="Google Shape;414;p34"/>
          <p:cNvGrpSpPr/>
          <p:nvPr/>
        </p:nvGrpSpPr>
        <p:grpSpPr>
          <a:xfrm>
            <a:off x="347100" y="4760192"/>
            <a:ext cx="8449800" cy="215100"/>
            <a:chOff x="359350" y="441725"/>
            <a:chExt cx="8449800" cy="215100"/>
          </a:xfrm>
        </p:grpSpPr>
        <p:sp>
          <p:nvSpPr>
            <p:cNvPr id="415" name="Google Shape;415;p34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16" name="Google Shape;416;p34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17" name="Google Shape;417;p34"/>
          <p:cNvGrpSpPr/>
          <p:nvPr/>
        </p:nvGrpSpPr>
        <p:grpSpPr>
          <a:xfrm rot="10800000">
            <a:off x="6661135" y="250"/>
            <a:ext cx="2482405" cy="539700"/>
            <a:chOff x="7252925" y="4603800"/>
            <a:chExt cx="1891500" cy="539700"/>
          </a:xfrm>
        </p:grpSpPr>
        <p:sp>
          <p:nvSpPr>
            <p:cNvPr id="418" name="Google Shape;418;p34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19" name="Google Shape;419;p34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20" name="Google Shape;420;p34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3">
  <p:cSld name="CUSTOM_22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2" name="Google Shape;422;p35"/>
          <p:cNvGrpSpPr/>
          <p:nvPr/>
        </p:nvGrpSpPr>
        <p:grpSpPr>
          <a:xfrm flipH="1">
            <a:off x="347100" y="166195"/>
            <a:ext cx="8449800" cy="215100"/>
            <a:chOff x="359350" y="441725"/>
            <a:chExt cx="8449800" cy="215100"/>
          </a:xfrm>
        </p:grpSpPr>
        <p:sp>
          <p:nvSpPr>
            <p:cNvPr id="423" name="Google Shape;423;p35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24" name="Google Shape;424;p35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25" name="Google Shape;425;p35"/>
          <p:cNvGrpSpPr/>
          <p:nvPr/>
        </p:nvGrpSpPr>
        <p:grpSpPr>
          <a:xfrm>
            <a:off x="54" y="4603800"/>
            <a:ext cx="5621160" cy="539700"/>
            <a:chOff x="7252925" y="4603800"/>
            <a:chExt cx="1891500" cy="539700"/>
          </a:xfrm>
        </p:grpSpPr>
        <p:sp>
          <p:nvSpPr>
            <p:cNvPr id="426" name="Google Shape;426;p35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27" name="Google Shape;427;p35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28" name="Google Shape;428;p35"/>
          <p:cNvGrpSpPr/>
          <p:nvPr/>
        </p:nvGrpSpPr>
        <p:grpSpPr>
          <a:xfrm rot="10800000">
            <a:off x="8430774" y="1592748"/>
            <a:ext cx="717900" cy="3551302"/>
            <a:chOff x="-2450" y="1052698"/>
            <a:chExt cx="717900" cy="3551302"/>
          </a:xfrm>
        </p:grpSpPr>
        <p:sp>
          <p:nvSpPr>
            <p:cNvPr id="429" name="Google Shape;429;p35"/>
            <p:cNvSpPr/>
            <p:nvPr/>
          </p:nvSpPr>
          <p:spPr>
            <a:xfrm>
              <a:off x="-1" y="1052698"/>
              <a:ext cx="713100" cy="3551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30" name="Google Shape;430;p35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31" name="Google Shape;431;p35"/>
          <p:cNvSpPr txBox="1">
            <a:spLocks noGrp="1"/>
          </p:cNvSpPr>
          <p:nvPr>
            <p:ph type="title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3" name="Google Shape;433;p36"/>
          <p:cNvGrpSpPr/>
          <p:nvPr/>
        </p:nvGrpSpPr>
        <p:grpSpPr>
          <a:xfrm rot="10800000" flipH="1">
            <a:off x="8430781" y="1012935"/>
            <a:ext cx="717900" cy="4131116"/>
            <a:chOff x="-2450" y="472884"/>
            <a:chExt cx="717900" cy="4131116"/>
          </a:xfrm>
        </p:grpSpPr>
        <p:sp>
          <p:nvSpPr>
            <p:cNvPr id="434" name="Google Shape;434;p36"/>
            <p:cNvSpPr/>
            <p:nvPr/>
          </p:nvSpPr>
          <p:spPr>
            <a:xfrm>
              <a:off x="-1" y="472884"/>
              <a:ext cx="713100" cy="4131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35" name="Google Shape;435;p36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36" name="Google Shape;436;p36"/>
          <p:cNvGrpSpPr/>
          <p:nvPr/>
        </p:nvGrpSpPr>
        <p:grpSpPr>
          <a:xfrm flipH="1">
            <a:off x="0" y="4603800"/>
            <a:ext cx="2228187" cy="539700"/>
            <a:chOff x="7252925" y="4603800"/>
            <a:chExt cx="1891500" cy="539700"/>
          </a:xfrm>
        </p:grpSpPr>
        <p:sp>
          <p:nvSpPr>
            <p:cNvPr id="437" name="Google Shape;437;p36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38" name="Google Shape;438;p36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39" name="Google Shape;439;p36"/>
          <p:cNvGrpSpPr/>
          <p:nvPr/>
        </p:nvGrpSpPr>
        <p:grpSpPr>
          <a:xfrm>
            <a:off x="351780" y="166195"/>
            <a:ext cx="8449800" cy="215100"/>
            <a:chOff x="359350" y="441725"/>
            <a:chExt cx="8449800" cy="215100"/>
          </a:xfrm>
        </p:grpSpPr>
        <p:sp>
          <p:nvSpPr>
            <p:cNvPr id="440" name="Google Shape;440;p36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41" name="Google Shape;441;p36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42" name="Google Shape;442;p36"/>
          <p:cNvSpPr txBox="1">
            <a:spLocks noGrp="1"/>
          </p:cNvSpPr>
          <p:nvPr>
            <p:ph type="title" hasCustomPrompt="1"/>
          </p:nvPr>
        </p:nvSpPr>
        <p:spPr>
          <a:xfrm>
            <a:off x="1396200" y="666082"/>
            <a:ext cx="46968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43" name="Google Shape;443;p36"/>
          <p:cNvSpPr txBox="1">
            <a:spLocks noGrp="1"/>
          </p:cNvSpPr>
          <p:nvPr>
            <p:ph type="subTitle" idx="1"/>
          </p:nvPr>
        </p:nvSpPr>
        <p:spPr>
          <a:xfrm>
            <a:off x="1396200" y="1355001"/>
            <a:ext cx="4696800" cy="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4" name="Google Shape;444;p36"/>
          <p:cNvSpPr txBox="1">
            <a:spLocks noGrp="1"/>
          </p:cNvSpPr>
          <p:nvPr>
            <p:ph type="title" idx="2" hasCustomPrompt="1"/>
          </p:nvPr>
        </p:nvSpPr>
        <p:spPr>
          <a:xfrm>
            <a:off x="2223600" y="2018337"/>
            <a:ext cx="46968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45" name="Google Shape;445;p36"/>
          <p:cNvSpPr txBox="1">
            <a:spLocks noGrp="1"/>
          </p:cNvSpPr>
          <p:nvPr>
            <p:ph type="subTitle" idx="3"/>
          </p:nvPr>
        </p:nvSpPr>
        <p:spPr>
          <a:xfrm>
            <a:off x="2223600" y="2707252"/>
            <a:ext cx="4696800" cy="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6" name="Google Shape;446;p36"/>
          <p:cNvSpPr txBox="1">
            <a:spLocks noGrp="1"/>
          </p:cNvSpPr>
          <p:nvPr>
            <p:ph type="title" idx="4" hasCustomPrompt="1"/>
          </p:nvPr>
        </p:nvSpPr>
        <p:spPr>
          <a:xfrm>
            <a:off x="3051000" y="3370593"/>
            <a:ext cx="46968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47" name="Google Shape;447;p36"/>
          <p:cNvSpPr txBox="1">
            <a:spLocks noGrp="1"/>
          </p:cNvSpPr>
          <p:nvPr>
            <p:ph type="subTitle" idx="5"/>
          </p:nvPr>
        </p:nvSpPr>
        <p:spPr>
          <a:xfrm>
            <a:off x="3051000" y="4059522"/>
            <a:ext cx="4696800" cy="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8_1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37"/>
          <p:cNvGrpSpPr/>
          <p:nvPr/>
        </p:nvGrpSpPr>
        <p:grpSpPr>
          <a:xfrm>
            <a:off x="347185" y="4760192"/>
            <a:ext cx="8449800" cy="215100"/>
            <a:chOff x="359350" y="441725"/>
            <a:chExt cx="8449800" cy="215100"/>
          </a:xfrm>
        </p:grpSpPr>
        <p:sp>
          <p:nvSpPr>
            <p:cNvPr id="450" name="Google Shape;450;p37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51" name="Google Shape;451;p37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52" name="Google Shape;452;p37"/>
          <p:cNvGrpSpPr/>
          <p:nvPr/>
        </p:nvGrpSpPr>
        <p:grpSpPr>
          <a:xfrm rot="10800000">
            <a:off x="8426551" y="0"/>
            <a:ext cx="717824" cy="539700"/>
            <a:chOff x="7252925" y="4603800"/>
            <a:chExt cx="1891500" cy="539700"/>
          </a:xfrm>
        </p:grpSpPr>
        <p:sp>
          <p:nvSpPr>
            <p:cNvPr id="453" name="Google Shape;453;p37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54" name="Google Shape;454;p37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55" name="Google Shape;455;p37"/>
          <p:cNvGrpSpPr/>
          <p:nvPr/>
        </p:nvGrpSpPr>
        <p:grpSpPr>
          <a:xfrm flipH="1">
            <a:off x="-290" y="0"/>
            <a:ext cx="717900" cy="3029875"/>
            <a:chOff x="-2450" y="1574125"/>
            <a:chExt cx="717900" cy="3029875"/>
          </a:xfrm>
        </p:grpSpPr>
        <p:sp>
          <p:nvSpPr>
            <p:cNvPr id="456" name="Google Shape;456;p37"/>
            <p:cNvSpPr/>
            <p:nvPr/>
          </p:nvSpPr>
          <p:spPr>
            <a:xfrm>
              <a:off x="0" y="1574125"/>
              <a:ext cx="713100" cy="302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57" name="Google Shape;457;p37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58" name="Google Shape;458;p37"/>
          <p:cNvSpPr txBox="1">
            <a:spLocks noGrp="1"/>
          </p:cNvSpPr>
          <p:nvPr>
            <p:ph type="title" hasCustomPrompt="1"/>
          </p:nvPr>
        </p:nvSpPr>
        <p:spPr>
          <a:xfrm>
            <a:off x="1255720" y="2127684"/>
            <a:ext cx="9906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59" name="Google Shape;459;p37"/>
          <p:cNvSpPr txBox="1">
            <a:spLocks noGrp="1"/>
          </p:cNvSpPr>
          <p:nvPr>
            <p:ph type="subTitle" idx="1"/>
          </p:nvPr>
        </p:nvSpPr>
        <p:spPr>
          <a:xfrm>
            <a:off x="967500" y="3552975"/>
            <a:ext cx="2173200" cy="8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60" name="Google Shape;460;p37"/>
          <p:cNvSpPr txBox="1">
            <a:spLocks noGrp="1"/>
          </p:cNvSpPr>
          <p:nvPr>
            <p:ph type="subTitle" idx="2"/>
          </p:nvPr>
        </p:nvSpPr>
        <p:spPr>
          <a:xfrm>
            <a:off x="967500" y="3169687"/>
            <a:ext cx="21732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461" name="Google Shape;461;p37"/>
          <p:cNvSpPr txBox="1">
            <a:spLocks noGrp="1"/>
          </p:cNvSpPr>
          <p:nvPr>
            <p:ph type="title" idx="3" hasCustomPrompt="1"/>
          </p:nvPr>
        </p:nvSpPr>
        <p:spPr>
          <a:xfrm>
            <a:off x="3789089" y="2127684"/>
            <a:ext cx="9906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62" name="Google Shape;462;p37"/>
          <p:cNvSpPr txBox="1">
            <a:spLocks noGrp="1"/>
          </p:cNvSpPr>
          <p:nvPr>
            <p:ph type="subTitle" idx="4"/>
          </p:nvPr>
        </p:nvSpPr>
        <p:spPr>
          <a:xfrm>
            <a:off x="3485400" y="3552975"/>
            <a:ext cx="2173200" cy="8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63" name="Google Shape;463;p37"/>
          <p:cNvSpPr txBox="1">
            <a:spLocks noGrp="1"/>
          </p:cNvSpPr>
          <p:nvPr>
            <p:ph type="subTitle" idx="5"/>
          </p:nvPr>
        </p:nvSpPr>
        <p:spPr>
          <a:xfrm>
            <a:off x="3485400" y="3169687"/>
            <a:ext cx="21732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464" name="Google Shape;464;p37"/>
          <p:cNvSpPr txBox="1">
            <a:spLocks noGrp="1"/>
          </p:cNvSpPr>
          <p:nvPr>
            <p:ph type="title" idx="6" hasCustomPrompt="1"/>
          </p:nvPr>
        </p:nvSpPr>
        <p:spPr>
          <a:xfrm>
            <a:off x="6322451" y="2127684"/>
            <a:ext cx="9906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65" name="Google Shape;465;p37"/>
          <p:cNvSpPr txBox="1">
            <a:spLocks noGrp="1"/>
          </p:cNvSpPr>
          <p:nvPr>
            <p:ph type="subTitle" idx="7"/>
          </p:nvPr>
        </p:nvSpPr>
        <p:spPr>
          <a:xfrm>
            <a:off x="6003300" y="3552975"/>
            <a:ext cx="2173200" cy="8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66" name="Google Shape;466;p37"/>
          <p:cNvSpPr txBox="1">
            <a:spLocks noGrp="1"/>
          </p:cNvSpPr>
          <p:nvPr>
            <p:ph type="subTitle" idx="8"/>
          </p:nvPr>
        </p:nvSpPr>
        <p:spPr>
          <a:xfrm>
            <a:off x="6003300" y="3169687"/>
            <a:ext cx="21732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467" name="Google Shape;467;p37"/>
          <p:cNvSpPr txBox="1">
            <a:spLocks noGrp="1"/>
          </p:cNvSpPr>
          <p:nvPr>
            <p:ph type="title" idx="9"/>
          </p:nvPr>
        </p:nvSpPr>
        <p:spPr>
          <a:xfrm>
            <a:off x="967500" y="539500"/>
            <a:ext cx="720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800"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9" name="Google Shape;469;p38"/>
          <p:cNvGrpSpPr/>
          <p:nvPr/>
        </p:nvGrpSpPr>
        <p:grpSpPr>
          <a:xfrm flipH="1">
            <a:off x="347100" y="4760192"/>
            <a:ext cx="8449800" cy="215100"/>
            <a:chOff x="359350" y="441725"/>
            <a:chExt cx="8449800" cy="215100"/>
          </a:xfrm>
        </p:grpSpPr>
        <p:sp>
          <p:nvSpPr>
            <p:cNvPr id="470" name="Google Shape;470;p38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71" name="Google Shape;471;p38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72" name="Google Shape;472;p38"/>
          <p:cNvGrpSpPr/>
          <p:nvPr/>
        </p:nvGrpSpPr>
        <p:grpSpPr>
          <a:xfrm flipH="1">
            <a:off x="8426480" y="0"/>
            <a:ext cx="717900" cy="3974535"/>
            <a:chOff x="-2450" y="1791364"/>
            <a:chExt cx="717900" cy="2812636"/>
          </a:xfrm>
        </p:grpSpPr>
        <p:sp>
          <p:nvSpPr>
            <p:cNvPr id="473" name="Google Shape;473;p38"/>
            <p:cNvSpPr/>
            <p:nvPr/>
          </p:nvSpPr>
          <p:spPr>
            <a:xfrm>
              <a:off x="5" y="1791364"/>
              <a:ext cx="713100" cy="28122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74" name="Google Shape;474;p38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75" name="Google Shape;475;p38"/>
          <p:cNvGrpSpPr/>
          <p:nvPr/>
        </p:nvGrpSpPr>
        <p:grpSpPr>
          <a:xfrm rot="10800000">
            <a:off x="48" y="0"/>
            <a:ext cx="5967115" cy="539700"/>
            <a:chOff x="7252925" y="4603800"/>
            <a:chExt cx="1891500" cy="539700"/>
          </a:xfrm>
        </p:grpSpPr>
        <p:sp>
          <p:nvSpPr>
            <p:cNvPr id="476" name="Google Shape;476;p38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77" name="Google Shape;477;p38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78" name="Google Shape;478;p38"/>
          <p:cNvSpPr txBox="1">
            <a:spLocks noGrp="1"/>
          </p:cNvSpPr>
          <p:nvPr>
            <p:ph type="title"/>
          </p:nvPr>
        </p:nvSpPr>
        <p:spPr>
          <a:xfrm>
            <a:off x="1396238" y="982325"/>
            <a:ext cx="44481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79" name="Google Shape;479;p38"/>
          <p:cNvSpPr txBox="1">
            <a:spLocks noGrp="1"/>
          </p:cNvSpPr>
          <p:nvPr>
            <p:ph type="subTitle" idx="1"/>
          </p:nvPr>
        </p:nvSpPr>
        <p:spPr>
          <a:xfrm>
            <a:off x="1396200" y="1993850"/>
            <a:ext cx="4448100" cy="120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0" name="Google Shape;480;p38"/>
          <p:cNvSpPr txBox="1"/>
          <p:nvPr/>
        </p:nvSpPr>
        <p:spPr>
          <a:xfrm>
            <a:off x="1396250" y="3149825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CREDITS:</a:t>
            </a:r>
            <a:r>
              <a:rPr lang="en"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This presentation template was created by </a:t>
            </a:r>
            <a:r>
              <a:rPr lang="en" sz="1200" b="1" u="sng">
                <a:solidFill>
                  <a:schemeClr val="hlink"/>
                </a:solidFill>
                <a:latin typeface="PT Sans"/>
                <a:ea typeface="PT Sans"/>
                <a:cs typeface="PT Sans"/>
                <a:sym typeface="PT Sans"/>
                <a:hlinkClick r:id="rId2"/>
              </a:rPr>
              <a:t>Slidesgo</a:t>
            </a:r>
            <a:r>
              <a:rPr lang="en"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, and includes icons by </a:t>
            </a:r>
            <a:r>
              <a:rPr lang="en" sz="1200" b="1" u="sng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, and infographics &amp; images by </a:t>
            </a:r>
            <a:r>
              <a:rPr lang="en" sz="1200" b="1" u="sng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endParaRPr sz="1200" b="1" u="sng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2" name="Google Shape;482;p39"/>
          <p:cNvGrpSpPr/>
          <p:nvPr/>
        </p:nvGrpSpPr>
        <p:grpSpPr>
          <a:xfrm flipH="1">
            <a:off x="347100" y="4760192"/>
            <a:ext cx="8449800" cy="215100"/>
            <a:chOff x="359350" y="441725"/>
            <a:chExt cx="8449800" cy="215100"/>
          </a:xfrm>
        </p:grpSpPr>
        <p:sp>
          <p:nvSpPr>
            <p:cNvPr id="483" name="Google Shape;483;p39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84" name="Google Shape;484;p39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85" name="Google Shape;485;p39"/>
          <p:cNvGrpSpPr/>
          <p:nvPr/>
        </p:nvGrpSpPr>
        <p:grpSpPr>
          <a:xfrm flipH="1">
            <a:off x="8426480" y="-2"/>
            <a:ext cx="717900" cy="2707437"/>
            <a:chOff x="-2450" y="2688044"/>
            <a:chExt cx="717900" cy="1915956"/>
          </a:xfrm>
        </p:grpSpPr>
        <p:sp>
          <p:nvSpPr>
            <p:cNvPr id="486" name="Google Shape;486;p39"/>
            <p:cNvSpPr/>
            <p:nvPr/>
          </p:nvSpPr>
          <p:spPr>
            <a:xfrm>
              <a:off x="5" y="2688044"/>
              <a:ext cx="713100" cy="1915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87" name="Google Shape;487;p39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88" name="Google Shape;488;p39"/>
          <p:cNvGrpSpPr/>
          <p:nvPr/>
        </p:nvGrpSpPr>
        <p:grpSpPr>
          <a:xfrm rot="10800000">
            <a:off x="143" y="0"/>
            <a:ext cx="4467723" cy="539700"/>
            <a:chOff x="7252925" y="4603800"/>
            <a:chExt cx="1891500" cy="539700"/>
          </a:xfrm>
        </p:grpSpPr>
        <p:sp>
          <p:nvSpPr>
            <p:cNvPr id="489" name="Google Shape;489;p39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90" name="Google Shape;490;p39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" name="Google Shape;492;p40"/>
          <p:cNvGrpSpPr/>
          <p:nvPr/>
        </p:nvGrpSpPr>
        <p:grpSpPr>
          <a:xfrm>
            <a:off x="-2450" y="0"/>
            <a:ext cx="717900" cy="1609675"/>
            <a:chOff x="-2450" y="2994325"/>
            <a:chExt cx="717900" cy="1609675"/>
          </a:xfrm>
        </p:grpSpPr>
        <p:sp>
          <p:nvSpPr>
            <p:cNvPr id="493" name="Google Shape;493;p40"/>
            <p:cNvSpPr/>
            <p:nvPr/>
          </p:nvSpPr>
          <p:spPr>
            <a:xfrm>
              <a:off x="0" y="2994325"/>
              <a:ext cx="713100" cy="1609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94" name="Google Shape;494;p40"/>
            <p:cNvCxnSpPr/>
            <p:nvPr/>
          </p:nvCxnSpPr>
          <p:spPr>
            <a:xfrm>
              <a:off x="-2450" y="4604000"/>
              <a:ext cx="7179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95" name="Google Shape;495;p40"/>
          <p:cNvGrpSpPr/>
          <p:nvPr/>
        </p:nvGrpSpPr>
        <p:grpSpPr>
          <a:xfrm>
            <a:off x="347100" y="166195"/>
            <a:ext cx="8449800" cy="215100"/>
            <a:chOff x="359350" y="441725"/>
            <a:chExt cx="8449800" cy="215100"/>
          </a:xfrm>
        </p:grpSpPr>
        <p:sp>
          <p:nvSpPr>
            <p:cNvPr id="496" name="Google Shape;496;p40"/>
            <p:cNvSpPr/>
            <p:nvPr/>
          </p:nvSpPr>
          <p:spPr>
            <a:xfrm>
              <a:off x="7253225" y="441725"/>
              <a:ext cx="1555800" cy="21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97" name="Google Shape;497;p40"/>
            <p:cNvCxnSpPr/>
            <p:nvPr/>
          </p:nvCxnSpPr>
          <p:spPr>
            <a:xfrm>
              <a:off x="359350" y="539504"/>
              <a:ext cx="84498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98" name="Google Shape;498;p40"/>
          <p:cNvGrpSpPr/>
          <p:nvPr/>
        </p:nvGrpSpPr>
        <p:grpSpPr>
          <a:xfrm>
            <a:off x="3275425" y="4603800"/>
            <a:ext cx="5868946" cy="539700"/>
            <a:chOff x="7252925" y="4603800"/>
            <a:chExt cx="1891500" cy="539700"/>
          </a:xfrm>
        </p:grpSpPr>
        <p:sp>
          <p:nvSpPr>
            <p:cNvPr id="499" name="Google Shape;499;p40"/>
            <p:cNvSpPr/>
            <p:nvPr/>
          </p:nvSpPr>
          <p:spPr>
            <a:xfrm>
              <a:off x="7253225" y="4603800"/>
              <a:ext cx="1890900" cy="539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500" name="Google Shape;500;p40"/>
            <p:cNvCxnSpPr/>
            <p:nvPr/>
          </p:nvCxnSpPr>
          <p:spPr>
            <a:xfrm>
              <a:off x="7252925" y="4604000"/>
              <a:ext cx="18915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Geologica"/>
              <a:buNone/>
              <a:defRPr sz="35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Geologica"/>
              <a:buNone/>
              <a:defRPr sz="35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Geologica"/>
              <a:buNone/>
              <a:defRPr sz="35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Geologica"/>
              <a:buNone/>
              <a:defRPr sz="35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Geologica"/>
              <a:buNone/>
              <a:defRPr sz="35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Geologica"/>
              <a:buNone/>
              <a:defRPr sz="35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Geologica"/>
              <a:buNone/>
              <a:defRPr sz="35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Geologica"/>
              <a:buNone/>
              <a:defRPr sz="35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Geologica"/>
              <a:buNone/>
              <a:defRPr sz="35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○"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■"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○"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■"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○"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■"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</p:sldLayoutIdLst>
  <mc:AlternateContent xmlns:mc="http://schemas.openxmlformats.org/markup-compatibility/2006" xmlns:p14="http://schemas.microsoft.com/office/powerpoint/2010/main">
    <mc:Choice Requires="p14">
      <p:transition spd="slow" p14:dur="1100">
        <p:push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49">
          <p15:clr>
            <a:srgbClr val="EA4335"/>
          </p15:clr>
        </p15:guide>
        <p15:guide id="2" pos="5311">
          <p15:clr>
            <a:srgbClr val="EA4335"/>
          </p15:clr>
        </p15:guide>
        <p15:guide id="3" orient="horz" pos="340">
          <p15:clr>
            <a:srgbClr val="EA4335"/>
          </p15:clr>
        </p15:guide>
        <p15:guide id="4" orient="horz" pos="290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41"/>
          <p:cNvSpPr txBox="1">
            <a:spLocks noGrp="1"/>
          </p:cNvSpPr>
          <p:nvPr>
            <p:ph type="ctrTitle"/>
          </p:nvPr>
        </p:nvSpPr>
        <p:spPr>
          <a:xfrm>
            <a:off x="1146450" y="1323300"/>
            <a:ext cx="6851100" cy="206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Public Opinion and Abortion in the 2024 Election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06" name="Google Shape;506;p41"/>
          <p:cNvSpPr txBox="1">
            <a:spLocks noGrp="1"/>
          </p:cNvSpPr>
          <p:nvPr>
            <p:ph type="subTitle" idx="1"/>
          </p:nvPr>
        </p:nvSpPr>
        <p:spPr>
          <a:xfrm>
            <a:off x="4859775" y="3263350"/>
            <a:ext cx="2909100" cy="475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2"/>
                </a:solidFill>
                <a:latin typeface="Geologica"/>
                <a:ea typeface="Geologica"/>
                <a:cs typeface="Geologica"/>
                <a:sym typeface="Geologica"/>
              </a:rPr>
              <a:t>Dalton Surico and Meghan Lord</a:t>
            </a:r>
            <a:endParaRPr sz="1400">
              <a:solidFill>
                <a:schemeClr val="dk2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2"/>
          <p:cNvSpPr txBox="1">
            <a:spLocks noGrp="1"/>
          </p:cNvSpPr>
          <p:nvPr>
            <p:ph type="title"/>
          </p:nvPr>
        </p:nvSpPr>
        <p:spPr>
          <a:xfrm>
            <a:off x="713225" y="-157300"/>
            <a:ext cx="4944000" cy="81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Methodology</a:t>
            </a:r>
            <a:endParaRPr sz="4400"/>
          </a:p>
        </p:txBody>
      </p:sp>
      <p:sp>
        <p:nvSpPr>
          <p:cNvPr id="512" name="Google Shape;512;p42"/>
          <p:cNvSpPr txBox="1">
            <a:spLocks noGrp="1"/>
          </p:cNvSpPr>
          <p:nvPr>
            <p:ph type="ctrTitle" idx="4294967295"/>
          </p:nvPr>
        </p:nvSpPr>
        <p:spPr>
          <a:xfrm>
            <a:off x="-59700" y="736300"/>
            <a:ext cx="8430900" cy="21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" sz="2400">
                <a:solidFill>
                  <a:schemeClr val="lt1"/>
                </a:solidFill>
              </a:rPr>
              <a:t>Number of interviews: 660 Election Day Voters in Cumberland County, Pennsylvania/split evenly between A1 &amp; A2</a:t>
            </a:r>
            <a:endParaRPr sz="2400">
              <a:solidFill>
                <a:schemeClr val="lt1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" sz="2400">
                <a:solidFill>
                  <a:schemeClr val="lt1"/>
                </a:solidFill>
              </a:rPr>
              <a:t>Margin of Error: 3.89% (95% confidence)</a:t>
            </a:r>
            <a:endParaRPr sz="2400">
              <a:solidFill>
                <a:schemeClr val="lt1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" sz="2400">
                <a:solidFill>
                  <a:schemeClr val="lt1"/>
                </a:solidFill>
              </a:rPr>
              <a:t>Date: Election Day 2024 - November 5, 2024</a:t>
            </a:r>
            <a:endParaRPr sz="2400">
              <a:solidFill>
                <a:schemeClr val="lt1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" sz="2400">
                <a:solidFill>
                  <a:schemeClr val="lt1"/>
                </a:solidFill>
              </a:rPr>
              <a:t>Method of Interviewing: Self-administered surveys offered by in-person researchers.</a:t>
            </a:r>
            <a:endParaRPr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43"/>
          <p:cNvSpPr txBox="1">
            <a:spLocks noGrp="1"/>
          </p:cNvSpPr>
          <p:nvPr>
            <p:ph type="title"/>
          </p:nvPr>
        </p:nvSpPr>
        <p:spPr>
          <a:xfrm>
            <a:off x="0" y="-45875"/>
            <a:ext cx="6441000" cy="70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Abortion Legality</a:t>
            </a:r>
            <a:endParaRPr sz="4400"/>
          </a:p>
        </p:txBody>
      </p:sp>
      <p:graphicFrame>
        <p:nvGraphicFramePr>
          <p:cNvPr id="518" name="Google Shape;518;p43"/>
          <p:cNvGraphicFramePr/>
          <p:nvPr/>
        </p:nvGraphicFramePr>
        <p:xfrm>
          <a:off x="112100" y="654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{B8669B93-C6AB-4BC0-B78B-AEB746163919}</a:tableStyleId>
              </a:tblPr>
              <a:tblGrid>
                <a:gridCol w="126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9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Do you think abortion should be…</a:t>
                      </a:r>
                      <a:endParaRPr sz="110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Out of 660 </a:t>
                      </a:r>
                      <a:endParaRPr sz="110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Respondents </a:t>
                      </a:r>
                      <a:endParaRPr sz="110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Legal in all cases</a:t>
                      </a:r>
                      <a:endParaRPr sz="110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270</a:t>
                      </a:r>
                      <a:endParaRPr sz="110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Legal in most cases</a:t>
                      </a:r>
                      <a:endParaRPr sz="110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203</a:t>
                      </a:r>
                      <a:endParaRPr sz="110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Illegal in most cases </a:t>
                      </a:r>
                      <a:endParaRPr sz="110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95</a:t>
                      </a:r>
                      <a:endParaRPr sz="110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Illegal in all cases</a:t>
                      </a:r>
                      <a:endParaRPr sz="110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31</a:t>
                      </a:r>
                      <a:endParaRPr sz="110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Unsure </a:t>
                      </a:r>
                      <a:endParaRPr sz="110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46</a:t>
                      </a:r>
                      <a:endParaRPr sz="110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4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Multiple options chosen</a:t>
                      </a:r>
                      <a:endParaRPr sz="110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</a:t>
                      </a:r>
                      <a:endParaRPr sz="110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4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No answer provided </a:t>
                      </a:r>
                      <a:endParaRPr sz="110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13</a:t>
                      </a:r>
                      <a:endParaRPr sz="110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19" name="Google Shape;51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8300" y="973725"/>
            <a:ext cx="5591325" cy="3134875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44"/>
          <p:cNvSpPr txBox="1">
            <a:spLocks noGrp="1"/>
          </p:cNvSpPr>
          <p:nvPr>
            <p:ph type="ctrTitle" idx="4294967295"/>
          </p:nvPr>
        </p:nvSpPr>
        <p:spPr>
          <a:xfrm>
            <a:off x="1146450" y="2084250"/>
            <a:ext cx="6851100" cy="9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</a:rPr>
              <a:t>Bivariate Statistics</a:t>
            </a:r>
            <a:endParaRPr sz="4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45"/>
          <p:cNvSpPr txBox="1">
            <a:spLocks noGrp="1"/>
          </p:cNvSpPr>
          <p:nvPr>
            <p:ph type="title"/>
          </p:nvPr>
        </p:nvSpPr>
        <p:spPr>
          <a:xfrm>
            <a:off x="4904100" y="-161175"/>
            <a:ext cx="4239900" cy="8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and Education</a:t>
            </a:r>
            <a:endParaRPr sz="4300"/>
          </a:p>
        </p:txBody>
      </p:sp>
      <p:sp>
        <p:nvSpPr>
          <p:cNvPr id="530" name="Google Shape;530;p45"/>
          <p:cNvSpPr txBox="1">
            <a:spLocks noGrp="1"/>
          </p:cNvSpPr>
          <p:nvPr>
            <p:ph type="title"/>
          </p:nvPr>
        </p:nvSpPr>
        <p:spPr>
          <a:xfrm>
            <a:off x="0" y="76200"/>
            <a:ext cx="611100" cy="8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A</a:t>
            </a:r>
            <a:endParaRPr sz="4500"/>
          </a:p>
        </p:txBody>
      </p:sp>
      <p:sp>
        <p:nvSpPr>
          <p:cNvPr id="531" name="Google Shape;531;p45"/>
          <p:cNvSpPr txBox="1">
            <a:spLocks noGrp="1"/>
          </p:cNvSpPr>
          <p:nvPr>
            <p:ph type="title"/>
          </p:nvPr>
        </p:nvSpPr>
        <p:spPr>
          <a:xfrm>
            <a:off x="35700" y="578150"/>
            <a:ext cx="539700" cy="8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b</a:t>
            </a:r>
            <a:endParaRPr sz="4500"/>
          </a:p>
        </p:txBody>
      </p:sp>
      <p:sp>
        <p:nvSpPr>
          <p:cNvPr id="532" name="Google Shape;532;p45"/>
          <p:cNvSpPr txBox="1">
            <a:spLocks noGrp="1"/>
          </p:cNvSpPr>
          <p:nvPr>
            <p:ph type="title"/>
          </p:nvPr>
        </p:nvSpPr>
        <p:spPr>
          <a:xfrm>
            <a:off x="35700" y="1279250"/>
            <a:ext cx="539700" cy="55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o</a:t>
            </a:r>
            <a:endParaRPr sz="4500"/>
          </a:p>
        </p:txBody>
      </p:sp>
      <p:sp>
        <p:nvSpPr>
          <p:cNvPr id="533" name="Google Shape;533;p45"/>
          <p:cNvSpPr txBox="1">
            <a:spLocks noGrp="1"/>
          </p:cNvSpPr>
          <p:nvPr>
            <p:ph type="title"/>
          </p:nvPr>
        </p:nvSpPr>
        <p:spPr>
          <a:xfrm>
            <a:off x="90150" y="1588000"/>
            <a:ext cx="430800" cy="6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r</a:t>
            </a:r>
            <a:endParaRPr sz="4500"/>
          </a:p>
        </p:txBody>
      </p:sp>
      <p:sp>
        <p:nvSpPr>
          <p:cNvPr id="534" name="Google Shape;534;p45"/>
          <p:cNvSpPr txBox="1">
            <a:spLocks noGrp="1"/>
          </p:cNvSpPr>
          <p:nvPr>
            <p:ph type="title"/>
          </p:nvPr>
        </p:nvSpPr>
        <p:spPr>
          <a:xfrm>
            <a:off x="71550" y="2104050"/>
            <a:ext cx="468000" cy="6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t</a:t>
            </a:r>
            <a:endParaRPr sz="4500"/>
          </a:p>
        </p:txBody>
      </p:sp>
      <p:sp>
        <p:nvSpPr>
          <p:cNvPr id="535" name="Google Shape;535;p45"/>
          <p:cNvSpPr txBox="1">
            <a:spLocks noGrp="1"/>
          </p:cNvSpPr>
          <p:nvPr>
            <p:ph type="title"/>
          </p:nvPr>
        </p:nvSpPr>
        <p:spPr>
          <a:xfrm>
            <a:off x="132600" y="2600600"/>
            <a:ext cx="345900" cy="6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i</a:t>
            </a:r>
            <a:endParaRPr sz="4500"/>
          </a:p>
        </p:txBody>
      </p:sp>
      <p:sp>
        <p:nvSpPr>
          <p:cNvPr id="536" name="Google Shape;536;p45"/>
          <p:cNvSpPr txBox="1">
            <a:spLocks noGrp="1"/>
          </p:cNvSpPr>
          <p:nvPr>
            <p:ph type="title"/>
          </p:nvPr>
        </p:nvSpPr>
        <p:spPr>
          <a:xfrm>
            <a:off x="35700" y="3150100"/>
            <a:ext cx="539700" cy="52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o</a:t>
            </a:r>
            <a:endParaRPr sz="4500"/>
          </a:p>
        </p:txBody>
      </p:sp>
      <p:sp>
        <p:nvSpPr>
          <p:cNvPr id="537" name="Google Shape;537;p45"/>
          <p:cNvSpPr txBox="1">
            <a:spLocks noGrp="1"/>
          </p:cNvSpPr>
          <p:nvPr>
            <p:ph type="title"/>
          </p:nvPr>
        </p:nvSpPr>
        <p:spPr>
          <a:xfrm>
            <a:off x="35700" y="3560350"/>
            <a:ext cx="539700" cy="52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n </a:t>
            </a:r>
            <a:endParaRPr sz="4500"/>
          </a:p>
        </p:txBody>
      </p:sp>
      <p:pic>
        <p:nvPicPr>
          <p:cNvPr id="538" name="Google Shape;53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7925" y="649125"/>
            <a:ext cx="6740733" cy="4064499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46"/>
          <p:cNvSpPr txBox="1">
            <a:spLocks noGrp="1"/>
          </p:cNvSpPr>
          <p:nvPr>
            <p:ph type="title"/>
          </p:nvPr>
        </p:nvSpPr>
        <p:spPr>
          <a:xfrm>
            <a:off x="0" y="4363250"/>
            <a:ext cx="7933800" cy="8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Religious Service Attendance</a:t>
            </a:r>
            <a:endParaRPr sz="3000"/>
          </a:p>
        </p:txBody>
      </p:sp>
      <p:sp>
        <p:nvSpPr>
          <p:cNvPr id="544" name="Google Shape;544;p46"/>
          <p:cNvSpPr txBox="1">
            <a:spLocks noGrp="1"/>
          </p:cNvSpPr>
          <p:nvPr>
            <p:ph type="title"/>
          </p:nvPr>
        </p:nvSpPr>
        <p:spPr>
          <a:xfrm>
            <a:off x="8483225" y="1061900"/>
            <a:ext cx="611100" cy="8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A</a:t>
            </a:r>
            <a:endParaRPr sz="4400"/>
          </a:p>
        </p:txBody>
      </p:sp>
      <p:sp>
        <p:nvSpPr>
          <p:cNvPr id="545" name="Google Shape;545;p46"/>
          <p:cNvSpPr txBox="1">
            <a:spLocks noGrp="1"/>
          </p:cNvSpPr>
          <p:nvPr>
            <p:ph type="title"/>
          </p:nvPr>
        </p:nvSpPr>
        <p:spPr>
          <a:xfrm>
            <a:off x="8518925" y="1605275"/>
            <a:ext cx="539700" cy="8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b</a:t>
            </a:r>
            <a:endParaRPr sz="4400"/>
          </a:p>
        </p:txBody>
      </p:sp>
      <p:sp>
        <p:nvSpPr>
          <p:cNvPr id="546" name="Google Shape;546;p46"/>
          <p:cNvSpPr txBox="1">
            <a:spLocks noGrp="1"/>
          </p:cNvSpPr>
          <p:nvPr>
            <p:ph type="title"/>
          </p:nvPr>
        </p:nvSpPr>
        <p:spPr>
          <a:xfrm>
            <a:off x="8518925" y="2294550"/>
            <a:ext cx="539700" cy="55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o</a:t>
            </a:r>
            <a:endParaRPr sz="4400"/>
          </a:p>
        </p:txBody>
      </p:sp>
      <p:sp>
        <p:nvSpPr>
          <p:cNvPr id="547" name="Google Shape;547;p46"/>
          <p:cNvSpPr txBox="1">
            <a:spLocks noGrp="1"/>
          </p:cNvSpPr>
          <p:nvPr>
            <p:ph type="title"/>
          </p:nvPr>
        </p:nvSpPr>
        <p:spPr>
          <a:xfrm>
            <a:off x="8573375" y="2648250"/>
            <a:ext cx="430800" cy="6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r</a:t>
            </a:r>
            <a:endParaRPr sz="4400"/>
          </a:p>
        </p:txBody>
      </p:sp>
      <p:sp>
        <p:nvSpPr>
          <p:cNvPr id="548" name="Google Shape;548;p46"/>
          <p:cNvSpPr txBox="1">
            <a:spLocks noGrp="1"/>
          </p:cNvSpPr>
          <p:nvPr>
            <p:ph type="title"/>
          </p:nvPr>
        </p:nvSpPr>
        <p:spPr>
          <a:xfrm>
            <a:off x="8554775" y="3164300"/>
            <a:ext cx="468000" cy="6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t</a:t>
            </a:r>
            <a:endParaRPr sz="4400"/>
          </a:p>
        </p:txBody>
      </p:sp>
      <p:sp>
        <p:nvSpPr>
          <p:cNvPr id="549" name="Google Shape;549;p46"/>
          <p:cNvSpPr txBox="1">
            <a:spLocks noGrp="1"/>
          </p:cNvSpPr>
          <p:nvPr>
            <p:ph type="title"/>
          </p:nvPr>
        </p:nvSpPr>
        <p:spPr>
          <a:xfrm>
            <a:off x="8615825" y="3660850"/>
            <a:ext cx="345900" cy="6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i</a:t>
            </a:r>
            <a:endParaRPr sz="4400"/>
          </a:p>
        </p:txBody>
      </p:sp>
      <p:sp>
        <p:nvSpPr>
          <p:cNvPr id="550" name="Google Shape;550;p46"/>
          <p:cNvSpPr txBox="1">
            <a:spLocks noGrp="1"/>
          </p:cNvSpPr>
          <p:nvPr>
            <p:ph type="title"/>
          </p:nvPr>
        </p:nvSpPr>
        <p:spPr>
          <a:xfrm>
            <a:off x="8518925" y="4210350"/>
            <a:ext cx="539700" cy="52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o</a:t>
            </a:r>
            <a:endParaRPr sz="4400"/>
          </a:p>
        </p:txBody>
      </p:sp>
      <p:sp>
        <p:nvSpPr>
          <p:cNvPr id="551" name="Google Shape;551;p46"/>
          <p:cNvSpPr txBox="1">
            <a:spLocks noGrp="1"/>
          </p:cNvSpPr>
          <p:nvPr>
            <p:ph type="title"/>
          </p:nvPr>
        </p:nvSpPr>
        <p:spPr>
          <a:xfrm>
            <a:off x="8518925" y="4620600"/>
            <a:ext cx="539700" cy="52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n </a:t>
            </a:r>
            <a:endParaRPr sz="4400"/>
          </a:p>
        </p:txBody>
      </p:sp>
      <p:sp>
        <p:nvSpPr>
          <p:cNvPr id="552" name="Google Shape;552;p46"/>
          <p:cNvSpPr txBox="1">
            <a:spLocks noGrp="1"/>
          </p:cNvSpPr>
          <p:nvPr>
            <p:ph type="title"/>
          </p:nvPr>
        </p:nvSpPr>
        <p:spPr>
          <a:xfrm>
            <a:off x="8311175" y="500150"/>
            <a:ext cx="955200" cy="52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and</a:t>
            </a:r>
            <a:endParaRPr sz="3000"/>
          </a:p>
        </p:txBody>
      </p:sp>
      <p:pic>
        <p:nvPicPr>
          <p:cNvPr id="553" name="Google Shape;55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138" y="624400"/>
            <a:ext cx="7127175" cy="3894676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47"/>
          <p:cNvSpPr txBox="1">
            <a:spLocks noGrp="1"/>
          </p:cNvSpPr>
          <p:nvPr>
            <p:ph type="title"/>
          </p:nvPr>
        </p:nvSpPr>
        <p:spPr>
          <a:xfrm>
            <a:off x="2459950" y="4435675"/>
            <a:ext cx="7006200" cy="81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and Scale of Partisanship</a:t>
            </a:r>
            <a:endParaRPr sz="4300"/>
          </a:p>
        </p:txBody>
      </p:sp>
      <p:sp>
        <p:nvSpPr>
          <p:cNvPr id="559" name="Google Shape;559;p47"/>
          <p:cNvSpPr/>
          <p:nvPr/>
        </p:nvSpPr>
        <p:spPr>
          <a:xfrm>
            <a:off x="462125" y="149150"/>
            <a:ext cx="251100" cy="251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560" name="Google Shape;560;p47"/>
          <p:cNvSpPr txBox="1">
            <a:spLocks noGrp="1"/>
          </p:cNvSpPr>
          <p:nvPr>
            <p:ph type="title"/>
          </p:nvPr>
        </p:nvSpPr>
        <p:spPr>
          <a:xfrm>
            <a:off x="66250" y="-20925"/>
            <a:ext cx="611100" cy="39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A</a:t>
            </a:r>
            <a:endParaRPr sz="3200"/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b</a:t>
            </a:r>
            <a:endParaRPr sz="3200"/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o</a:t>
            </a:r>
            <a:endParaRPr sz="3200"/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r</a:t>
            </a:r>
            <a:endParaRPr sz="3200"/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t</a:t>
            </a:r>
            <a:endParaRPr sz="3200"/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i</a:t>
            </a:r>
            <a:endParaRPr sz="3200"/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o</a:t>
            </a:r>
            <a:endParaRPr sz="3200"/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n</a:t>
            </a:r>
            <a:endParaRPr sz="3200"/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/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/>
          </a:p>
        </p:txBody>
      </p:sp>
      <p:pic>
        <p:nvPicPr>
          <p:cNvPr id="561" name="Google Shape;561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9275" y="400250"/>
            <a:ext cx="6805443" cy="4130876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Google Shape;566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2863" y="438075"/>
            <a:ext cx="5818276" cy="4054875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67" name="Google Shape;567;p48"/>
          <p:cNvSpPr txBox="1">
            <a:spLocks noGrp="1"/>
          </p:cNvSpPr>
          <p:nvPr>
            <p:ph type="title"/>
          </p:nvPr>
        </p:nvSpPr>
        <p:spPr>
          <a:xfrm>
            <a:off x="8503625" y="1928825"/>
            <a:ext cx="601200" cy="312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A</a:t>
            </a:r>
            <a:endParaRPr sz="3500"/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b</a:t>
            </a:r>
            <a:endParaRPr sz="3500"/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o</a:t>
            </a:r>
            <a:endParaRPr sz="3500"/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r</a:t>
            </a:r>
            <a:endParaRPr sz="3500"/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t</a:t>
            </a:r>
            <a:endParaRPr sz="3500"/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i</a:t>
            </a:r>
            <a:endParaRPr sz="3500"/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o</a:t>
            </a:r>
            <a:endParaRPr sz="3500"/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n</a:t>
            </a:r>
            <a:endParaRPr sz="3500"/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0"/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0"/>
          </a:p>
        </p:txBody>
      </p:sp>
      <p:sp>
        <p:nvSpPr>
          <p:cNvPr id="568" name="Google Shape;568;p48"/>
          <p:cNvSpPr txBox="1">
            <a:spLocks noGrp="1"/>
          </p:cNvSpPr>
          <p:nvPr>
            <p:ph type="title"/>
          </p:nvPr>
        </p:nvSpPr>
        <p:spPr>
          <a:xfrm>
            <a:off x="-46050" y="4492950"/>
            <a:ext cx="8953800" cy="81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Presidential Vote Choice and</a:t>
            </a:r>
            <a:endParaRPr sz="33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49"/>
          <p:cNvSpPr txBox="1">
            <a:spLocks noGrp="1"/>
          </p:cNvSpPr>
          <p:nvPr>
            <p:ph type="ctrTitle" idx="4294967295"/>
          </p:nvPr>
        </p:nvSpPr>
        <p:spPr>
          <a:xfrm>
            <a:off x="1146450" y="2084250"/>
            <a:ext cx="6851100" cy="9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</a:rPr>
              <a:t>Thank You!</a:t>
            </a:r>
            <a:endParaRPr sz="4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sertation Proposal - Doctor of Philosophy (Ph.D.) in History by Slidesgo">
  <a:themeElements>
    <a:clrScheme name="Simple Light">
      <a:dk1>
        <a:srgbClr val="3A291C"/>
      </a:dk1>
      <a:lt1>
        <a:srgbClr val="896042"/>
      </a:lt1>
      <a:dk2>
        <a:srgbClr val="D4DD97"/>
      </a:dk2>
      <a:lt2>
        <a:srgbClr val="E4EABE"/>
      </a:lt2>
      <a:accent1>
        <a:srgbClr val="FDFFE5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A291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</Words>
  <Application>Microsoft Office PowerPoint</Application>
  <PresentationFormat>On-screen Show (16:9)</PresentationFormat>
  <Paragraphs>64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Cambria</vt:lpstr>
      <vt:lpstr>Lato</vt:lpstr>
      <vt:lpstr>Geologica</vt:lpstr>
      <vt:lpstr>Anaheim</vt:lpstr>
      <vt:lpstr>Nunito Light</vt:lpstr>
      <vt:lpstr>DM Sans</vt:lpstr>
      <vt:lpstr>PT Sans</vt:lpstr>
      <vt:lpstr>Arial</vt:lpstr>
      <vt:lpstr>Dissertation Proposal - Doctor of Philosophy (Ph.D.) in History by Slidesgo</vt:lpstr>
      <vt:lpstr>Public Opinion and Abortion in the 2024 Election</vt:lpstr>
      <vt:lpstr>Methodology</vt:lpstr>
      <vt:lpstr>Abortion Legality</vt:lpstr>
      <vt:lpstr>Bivariate Statistics</vt:lpstr>
      <vt:lpstr>and Education</vt:lpstr>
      <vt:lpstr>Religious Service Attendance</vt:lpstr>
      <vt:lpstr>and Scale of Partisanship</vt:lpstr>
      <vt:lpstr>A b o r t i o n  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Opinion and Abortion in the 2024 Election</dc:title>
  <dc:creator>Niebler, Sarah</dc:creator>
  <cp:lastModifiedBy>Niebler, Sarah</cp:lastModifiedBy>
  <cp:revision>1</cp:revision>
  <dcterms:modified xsi:type="dcterms:W3CDTF">2025-01-16T19:43:05Z</dcterms:modified>
</cp:coreProperties>
</file>