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B6F0A3-9065-BAFB-C798-3321E8A690E5}" v="91" dt="2024-12-18T13:36:11.857"/>
    <p1510:client id="{7C021285-8DC3-78C3-870E-5BBE01683CD5}" v="3" dt="2024-12-18T13:36:52.247"/>
    <p1510:client id="{87745E30-DC37-524C-B313-09A22C0D7E7F}" v="399" dt="2024-12-18T14:22:20.635"/>
    <p1510:client id="{8E2F7676-BF86-2C16-5735-16D161380859}" v="5" dt="2024-12-17T19:40:22.4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3"/>
    <p:restoredTop sz="94648"/>
  </p:normalViewPr>
  <p:slideViewPr>
    <p:cSldViewPr snapToGrid="0">
      <p:cViewPr varScale="1">
        <p:scale>
          <a:sx n="59" d="100"/>
          <a:sy n="59" d="100"/>
        </p:scale>
        <p:origin x="102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C6408-ED08-7C5C-CC58-0EB7D08FCB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686DDD-1207-DA09-7623-14077359EC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0CF30-4915-3743-F879-6BF498FED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B92D-B45F-2142-A85C-53A3C0E76C30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BBDF2-6CF9-992D-5451-DE0685633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81319-7295-38AE-D310-83035A711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C809-E12D-C940-8FA9-8AE6542E1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697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ECF9D-A8AF-5D45-1315-96F60DD55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4F0A8-2F62-7B0B-04FF-90898156C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9D2E6-EDC9-7501-8210-1D73B6D62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B92D-B45F-2142-A85C-53A3C0E76C30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76432-588F-C7E9-EB81-2F0B9F15A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5E5E5E-3AF8-F583-30D1-16326F86C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C809-E12D-C940-8FA9-8AE6542E1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321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B9896-4EC2-133F-CA23-16EF1C617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9F63C-51D9-3106-D093-0C4D6140B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BE943-24BA-415B-1E2A-B7DF9F23E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B92D-B45F-2142-A85C-53A3C0E76C30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2A674-390E-67E1-5D5F-7E83FB20A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588F8-12A2-D22E-49B9-8F10B6DD5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C809-E12D-C940-8FA9-8AE6542E1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01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7832E-9073-DFDC-AC59-71192D118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77DA1-389E-4809-356A-40BFE48FF9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A2BAD8-DADE-DBCB-8674-00991B2512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3B846-96AB-25CA-4BDD-A9D2C30BF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B92D-B45F-2142-A85C-53A3C0E76C30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4DD6AB-D4DD-C003-63B0-89DDBC7B2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B17E67-8950-DC82-89CE-085CEF25C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C809-E12D-C940-8FA9-8AE6542E1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137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C7553-C5F3-12D1-8E6C-204DF3EE6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4F2D33-70B0-3F40-AC60-C458FD982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BD2BFF-EE9A-4EBA-B188-67229C363D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20DF15-5249-7192-35C2-4226BF343B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2EACED-215E-9F1D-94F3-D77F09EFAC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3270E9-B12E-9839-1EA6-895B03EBA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B92D-B45F-2142-A85C-53A3C0E76C30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DE6EB0-4C6C-A424-A647-B260FB3EE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0EFE4A-14C9-BDE4-3963-096B0DBCF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C809-E12D-C940-8FA9-8AE6542E1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66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94951-65F8-7745-2B42-4E3B862FE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E3C6B7-69B0-0399-052B-6D475C1E1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B92D-B45F-2142-A85C-53A3C0E76C30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E13FF9-5CCD-DAC9-59C9-58FF180A1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512E0C-80B1-E72E-0C96-78C203CFF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C809-E12D-C940-8FA9-8AE6542E1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57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F2DD24-8853-5D23-3D9E-BB0F008B8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B92D-B45F-2142-A85C-53A3C0E76C30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39DC29-6745-C5C3-3C80-A57FF901D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73BDF0-A6DF-ACEF-6C01-B99B2F6C0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C809-E12D-C940-8FA9-8AE6542E1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087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BA4FD-3954-D8D7-D89C-C54730E4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BE672-FC7C-D416-D67C-BBA576769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247C8-9455-5F3E-C142-2812422D04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2C18E9-7162-C827-94F4-D32D71CD5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B92D-B45F-2142-A85C-53A3C0E76C30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AE039D-BA7C-3D9A-C1BB-21579F76A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93F9AB-BEAC-1970-70E7-F38840C7E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C809-E12D-C940-8FA9-8AE6542E1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67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10EC2-E3EC-8C6A-C3C4-1DB3AE1CE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918364-421A-4862-43E5-381D4AA7AB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30460-C097-6177-A49E-A82CA447C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2A0DF9-E98C-4B44-9129-DE9339B18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B92D-B45F-2142-A85C-53A3C0E76C30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CE1429-9202-5D75-0B45-F72911BDE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367702-81CD-60AE-D2DC-029379807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C809-E12D-C940-8FA9-8AE6542E1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78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C4080-2BEB-C7EE-53F1-AE3520FBE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521795-F327-27EE-1736-BCAE92C31B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B0073-30DD-E5FA-ECCE-E913942F0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B92D-B45F-2142-A85C-53A3C0E76C30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8B2B0-6210-51A5-8E69-FC88F64A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A9E1F-A34E-F967-A0E0-67314FB2F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C809-E12D-C940-8FA9-8AE6542E1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571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7FA742-AEB7-5FFB-1543-6E2CFADD7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5F2A13-F09D-F38E-BD2B-3A49E8B9E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E88F11-B693-83FA-2FF6-4E82DEF1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B92D-B45F-2142-A85C-53A3C0E76C30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EBB9E3-8FB2-060B-51D8-D3F0B05E0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5F4F3-93EA-27B7-64B0-EE95FFE13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C809-E12D-C940-8FA9-8AE6542E1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53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37897A-22D6-006F-E9C2-43EF7FD9E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4EA72D-DFB6-B958-0476-9B1EA72A9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41234E-DAFC-C5D3-870F-03ABD19A46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59B92D-B45F-2142-A85C-53A3C0E76C30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79172-8C05-3F79-9B61-7F0979AC0A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56B7E-02EA-6B5E-7098-F2115C42E0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E5C809-E12D-C940-8FA9-8AE6542E1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179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4E21B-379C-3182-52FB-A2984FD057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Exit Poll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E4B21-4D29-A678-5D2A-F63DDF11F5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Riley  and Jack </a:t>
            </a:r>
          </a:p>
        </p:txBody>
      </p:sp>
    </p:spTree>
    <p:extLst>
      <p:ext uri="{BB962C8B-B14F-4D97-AF65-F5344CB8AC3E}">
        <p14:creationId xmlns:p14="http://schemas.microsoft.com/office/powerpoint/2010/main" val="1832462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4C983-7B23-9AA2-76EC-2CD87CA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DDD04-5EAB-701F-39BF-527D186E9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660 election day interviews in Cumberland County </a:t>
            </a:r>
          </a:p>
          <a:p>
            <a:r>
              <a:rPr lang="en-US" dirty="0"/>
              <a:t>Margin of Error: +/-3.89%</a:t>
            </a:r>
          </a:p>
          <a:p>
            <a:pPr marL="0" indent="0">
              <a:buNone/>
            </a:pPr>
            <a:r>
              <a:rPr lang="en-US" dirty="0"/>
              <a:t>- 95% Confidence Interval</a:t>
            </a:r>
          </a:p>
          <a:p>
            <a:r>
              <a:rPr lang="en-US" dirty="0"/>
              <a:t>Date: Election Day 2024 – November 5</a:t>
            </a:r>
            <a:r>
              <a:rPr lang="en-US" baseline="30000" dirty="0"/>
              <a:t>th</a:t>
            </a:r>
            <a:r>
              <a:rPr lang="en-US" dirty="0"/>
              <a:t>, 2024</a:t>
            </a:r>
          </a:p>
          <a:p>
            <a:r>
              <a:rPr lang="en-US" dirty="0"/>
              <a:t>Method of Interviewing: Self-administered questionnaire – exit poll</a:t>
            </a:r>
          </a:p>
        </p:txBody>
      </p:sp>
    </p:spTree>
    <p:extLst>
      <p:ext uri="{BB962C8B-B14F-4D97-AF65-F5344CB8AC3E}">
        <p14:creationId xmlns:p14="http://schemas.microsoft.com/office/powerpoint/2010/main" val="3983613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BBF78-61D5-C384-2A3E-1AA68CBF7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Univariate Statistics</a:t>
            </a:r>
          </a:p>
        </p:txBody>
      </p:sp>
      <p:pic>
        <p:nvPicPr>
          <p:cNvPr id="4" name="Content Placeholder 3" descr="A graph of blue rectangular bars with text&#10;&#10;Description automatically generated">
            <a:extLst>
              <a:ext uri="{FF2B5EF4-FFF2-40B4-BE49-F238E27FC236}">
                <a16:creationId xmlns:a16="http://schemas.microsoft.com/office/drawing/2014/main" id="{919D96B8-D147-D45F-D29E-095738DBE2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5878" y="1374521"/>
            <a:ext cx="7768724" cy="4802442"/>
          </a:xfrm>
        </p:spPr>
      </p:pic>
    </p:spTree>
    <p:extLst>
      <p:ext uri="{BB962C8B-B14F-4D97-AF65-F5344CB8AC3E}">
        <p14:creationId xmlns:p14="http://schemas.microsoft.com/office/powerpoint/2010/main" val="355200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5E7B6-B2EF-E9C3-D097-C4556FC91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Bivariate – Riley #1</a:t>
            </a:r>
          </a:p>
        </p:txBody>
      </p:sp>
      <p:pic>
        <p:nvPicPr>
          <p:cNvPr id="7" name="Content Placeholder 6" descr="A screenshot of a graph&#10;&#10;Description automatically generated">
            <a:extLst>
              <a:ext uri="{FF2B5EF4-FFF2-40B4-BE49-F238E27FC236}">
                <a16:creationId xmlns:a16="http://schemas.microsoft.com/office/drawing/2014/main" id="{82EF74D3-E24C-2107-0108-67D8E6F39A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8850" y="2593181"/>
            <a:ext cx="10274300" cy="2159000"/>
          </a:xfrm>
        </p:spPr>
      </p:pic>
    </p:spTree>
    <p:extLst>
      <p:ext uri="{BB962C8B-B14F-4D97-AF65-F5344CB8AC3E}">
        <p14:creationId xmlns:p14="http://schemas.microsoft.com/office/powerpoint/2010/main" val="151221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852EF-5CCF-2FEB-BD38-50D702DDD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Bivariate – Riley #2</a:t>
            </a:r>
          </a:p>
        </p:txBody>
      </p:sp>
      <p:pic>
        <p:nvPicPr>
          <p:cNvPr id="7" name="Content Placeholder 6" descr="A screenshot of a graph&#10;&#10;Description automatically generated">
            <a:extLst>
              <a:ext uri="{FF2B5EF4-FFF2-40B4-BE49-F238E27FC236}">
                <a16:creationId xmlns:a16="http://schemas.microsoft.com/office/drawing/2014/main" id="{08D95746-8C39-4592-D8F5-2287CBF63D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8850" y="2693194"/>
            <a:ext cx="10274300" cy="2159000"/>
          </a:xfrm>
        </p:spPr>
      </p:pic>
    </p:spTree>
    <p:extLst>
      <p:ext uri="{BB962C8B-B14F-4D97-AF65-F5344CB8AC3E}">
        <p14:creationId xmlns:p14="http://schemas.microsoft.com/office/powerpoint/2010/main" val="3900058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9BA86-3966-EC55-95CA-B1731CAFB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Bivariate-Jack #1</a:t>
            </a:r>
          </a:p>
        </p:txBody>
      </p:sp>
      <p:pic>
        <p:nvPicPr>
          <p:cNvPr id="4" name="Content Placeholder 3" descr="A screenshot of a voting table&#10;&#10;Description automatically generated">
            <a:extLst>
              <a:ext uri="{FF2B5EF4-FFF2-40B4-BE49-F238E27FC236}">
                <a16:creationId xmlns:a16="http://schemas.microsoft.com/office/drawing/2014/main" id="{99B36E1A-1A0E-71C8-5DA8-EE36BC598C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4297" b="-1026"/>
          <a:stretch/>
        </p:blipFill>
        <p:spPr>
          <a:xfrm>
            <a:off x="2438399" y="2169961"/>
            <a:ext cx="7315201" cy="2518077"/>
          </a:xfrm>
        </p:spPr>
      </p:pic>
    </p:spTree>
    <p:extLst>
      <p:ext uri="{BB962C8B-B14F-4D97-AF65-F5344CB8AC3E}">
        <p14:creationId xmlns:p14="http://schemas.microsoft.com/office/powerpoint/2010/main" val="3089256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A96D7-248F-8B71-23CF-DB1CFA944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Bivariate-Jack #2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37ABB16-30D3-9E1A-6DB3-1E990B1E1E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-267" r="16681"/>
          <a:stretch/>
        </p:blipFill>
        <p:spPr>
          <a:xfrm>
            <a:off x="2305049" y="2034802"/>
            <a:ext cx="6753225" cy="2788396"/>
          </a:xfrm>
        </p:spPr>
      </p:pic>
    </p:spTree>
    <p:extLst>
      <p:ext uri="{BB962C8B-B14F-4D97-AF65-F5344CB8AC3E}">
        <p14:creationId xmlns:p14="http://schemas.microsoft.com/office/powerpoint/2010/main" val="3050515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Widescreen</PresentationFormat>
  <Paragraphs>13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Exit Poll Presentation</vt:lpstr>
      <vt:lpstr>Methodology</vt:lpstr>
      <vt:lpstr>Univariate Statistics</vt:lpstr>
      <vt:lpstr>Bivariate – Riley #1</vt:lpstr>
      <vt:lpstr>Bivariate – Riley #2</vt:lpstr>
      <vt:lpstr>Bivariate-Jack #1</vt:lpstr>
      <vt:lpstr>Bivariate-Jack #2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Exit Poll Presentation</dc:title>
  <dc:creator>Robinson, Riley</dc:creator>
  <cp:lastModifiedBy>Niebler, Sarah</cp:lastModifiedBy>
  <cp:revision>2</cp:revision>
  <dcterms:created xsi:type="dcterms:W3CDTF">2024-11-25T15:42:27Z</dcterms:created>
  <dcterms:modified xsi:type="dcterms:W3CDTF">2025-01-16T19:46:59Z</dcterms:modified>
</cp:coreProperties>
</file>