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C72BB2-0DCE-12B6-795D-BB00350361DC}" v="251" dt="2024-12-18T03:21:07.110"/>
    <p1510:client id="{BE9037EC-5537-4D30-8D60-9738133926F6}" v="93" dt="2024-12-18T04:50:08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0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77C6B-B346-C5AF-902D-4424F8546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60913-3F5C-61E6-01F8-912C78057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6FBBB-C9F3-C373-DFE2-060823431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FF707-E058-E797-7600-A7EAE5F77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C323A-EAB5-35E8-7CF3-329AFE37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6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7CA7-2E77-2882-8B42-14470EFFD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3AF4D-B4F3-5EA2-5007-AE8100DAD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AD8DE-5795-2C7A-04D7-A13AAB131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83746-55C2-9A5B-D9BC-5CCE05596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DE89A-D190-7269-CC7B-34BBD518D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1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1794E-7AB2-04C4-D1CF-8285CD7FD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C2653-A8D1-7782-9150-5254E1335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1492B-1EB6-B3C7-CD7B-4CBEF87D2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C3451-2889-AEF6-C8E2-C787FA11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A6D0F-8BAA-310C-E0FF-75FDA5E6A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CE7E1-31B1-C3FA-9C89-070250926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45826-6900-D28B-E511-77F5CE76CD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FA00D4-0978-5A50-C7F6-B31B3369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F3323-F33F-6F81-23FD-758AB31EC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B2ADD-90DB-F398-6088-8EACCF5C7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FECE8-6A36-B0D7-E20C-C13A4434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5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CCD16-064B-A0D9-4277-435F4A142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E0207-4DEC-A464-09DA-BBF647524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067F5-D476-4BAE-8E75-CA402B883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299A6-4E09-8B1A-0719-29BC705F75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3B10CF-0F12-DE91-F9B2-F07C985E19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523EF3-2098-8E6B-02CD-ED6C5A3D8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5ED881-5B88-40C8-95A8-47E5780FC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2460D3-8F86-2B94-8DD5-4939C8516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1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9816-E5CC-B0DB-3DB1-F17DB7BBD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C01A05-FBFA-164B-FE15-D3C19469B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09A7AB-AA09-9650-4145-6861DF205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46B23-2153-5BA5-21E6-D19804433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2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1A3F0-7B00-04C8-6588-019AFBAF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FC93C4-4DC1-F9BB-19C5-4A87FA95A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265E1-2ADE-918F-E6F0-196AE851B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1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2EE5-BACD-2E83-2FFC-E36E6FA48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81CD6-1BB1-2DDF-296B-21CF393AD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7790-93A7-CE6D-6504-BF5E83EC7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8F9B4-48B5-210D-AA5C-3702C20DA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A961D-B270-1351-4734-3C7BFFC72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72E1EC-BE3D-1400-B2BC-70B9F934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5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72854-8E7A-14A3-843F-3F356B5D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88ECA6-F8AB-0AD1-582B-6C703A75F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48342-30CB-95D9-4C1B-C5D07C36A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0DB50-DA80-9BE2-C738-9D153EA99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9C3EF-7F8E-041F-AFC6-8C7DE1D70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0C248-CE5A-BB1C-AC14-5015961DC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1EA6C-13CE-6ED6-F03A-6F8BBEEFB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F8E10-1DB7-4EE8-28A9-BAFAF56A3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58AC1-D9A1-4913-0CB3-47B1C6F6D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FF92-0F8F-1079-B2CD-D0E259127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5F94F-FD07-AE27-9E43-B7765E70C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26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2C383D-3A73-2F99-559E-628B0C7F57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C11A3F-5AAD-F870-8586-B72E928FE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6507C-5693-E6FF-7FD4-E57BE24C8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07688-F007-6470-6A06-E5AEA743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46542-CCDA-7914-9674-64C6E70F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42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75F399-23FD-DB1D-866C-666620FD9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D3760-8781-7601-E141-A86EF90C4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2DC38-2B9F-0161-B009-9907B3E570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6B320D-D178-4616-9356-A0A9416617C8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20E18-0B04-FA84-994A-1E9339A29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90A0F-F4EC-1BCD-1299-A650F245E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7C281D-D704-4585-A4EF-4052781FB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D887A0-3B18-BE97-E138-06DEAD606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908" y="1220919"/>
            <a:ext cx="5425781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Partisanship and…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0ED194-545F-50A3-BF2D-05B6D6526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908" y="3700594"/>
            <a:ext cx="5425781" cy="1655762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Dylan Stroppa and Maddie </a:t>
            </a:r>
            <a:r>
              <a:rPr lang="en-US" dirty="0" err="1"/>
              <a:t>Fecko</a:t>
            </a:r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25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40C508-56F1-29A5-8FD3-455AC6DAB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Methodology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DEAF5-3036-B1B4-0466-FA2D5BAFC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/>
              <a:t>Number of Interviews- 660 Election Day Voters in Cumberland County, Pennsylvania</a:t>
            </a:r>
          </a:p>
          <a:p>
            <a:r>
              <a:rPr lang="en-US" sz="2400" dirty="0"/>
              <a:t>Margin of Error- +/- 3.89% at 95% confidence level</a:t>
            </a:r>
          </a:p>
          <a:p>
            <a:r>
              <a:rPr lang="en-US" sz="2400" dirty="0"/>
              <a:t>Date- Election Day, November 5, 2024</a:t>
            </a:r>
          </a:p>
          <a:p>
            <a:r>
              <a:rPr lang="en-US" sz="2400" dirty="0"/>
              <a:t>Method of Interviewing: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In person paper surveys administered outside of polling places after respondents voted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Administered by students of Dickinson College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Surveys included information about vote choice, significant political issues, and demographics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700" dirty="0"/>
          </a:p>
          <a:p>
            <a:pPr lvl="1">
              <a:buFont typeface="Courier New" panose="020B0604020202020204" pitchFamily="34" charset="0"/>
              <a:buChar char="o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891826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C66DDF-A269-68BE-CF71-2D044DF07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3700"/>
            <a:ext cx="12192000" cy="601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2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number of persons&#10;&#10;Description automatically generated">
            <a:extLst>
              <a:ext uri="{FF2B5EF4-FFF2-40B4-BE49-F238E27FC236}">
                <a16:creationId xmlns:a16="http://schemas.microsoft.com/office/drawing/2014/main" id="{57D9628F-72BF-8C1E-3E7F-8C16815DD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7" y="2479"/>
            <a:ext cx="12172707" cy="685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22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EE3749-4C27-DB75-DE7D-883CA84E3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511"/>
            <a:ext cx="12172707" cy="68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13F6E-B8DB-BCBD-1A73-99FED220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26C117-896D-7012-497B-77C9F791F7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65" y="-173643"/>
            <a:ext cx="11441869" cy="720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639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25EC9-46AF-846C-912E-FC29FB568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421D57C-0145-C88D-3A63-7AC2ADB4CF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10" y="0"/>
            <a:ext cx="122211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445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75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Courier New</vt:lpstr>
      <vt:lpstr>Office Theme</vt:lpstr>
      <vt:lpstr>Partisanship and…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Partisanship and…</dc:title>
  <dc:creator>Dylan Stroppa</dc:creator>
  <cp:lastModifiedBy>Niebler, Sarah</cp:lastModifiedBy>
  <cp:revision>2</cp:revision>
  <dcterms:created xsi:type="dcterms:W3CDTF">2024-12-17T20:49:49Z</dcterms:created>
  <dcterms:modified xsi:type="dcterms:W3CDTF">2025-01-16T19:43:32Z</dcterms:modified>
</cp:coreProperties>
</file>