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9"/>
  </p:notes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Archivo Black" panose="020B0604020202020204" charset="0"/>
      <p:regular r:id="rId10"/>
    </p:embeddedFont>
    <p:embeddedFont>
      <p:font typeface="Montserrat" panose="00000500000000000000" pitchFamily="2" charset="0"/>
      <p:regular r:id="rId11"/>
      <p:bold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0" d="100"/>
          <a:sy n="40" d="100"/>
        </p:scale>
        <p:origin x="60" y="10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201d476815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g3201d476815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201d476815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In both bivariate graphs, I excluded answers like other, do not know, provided multiple answers, or failed to answer. This was it is easier to analyze visually, and see the partisan divide on views surrounding the biggest threat to the election. </a:t>
            </a:r>
            <a:endParaRPr/>
          </a:p>
        </p:txBody>
      </p:sp>
      <p:sp>
        <p:nvSpPr>
          <p:cNvPr id="179" name="Google Shape;179;g3201d476815_0_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201d476815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3201d476815_0_4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pic>
        <p:nvPicPr>
          <p:cNvPr id="10" name="Google Shape;10;p3"/>
          <p:cNvPicPr preferRelativeResize="0"/>
          <p:nvPr/>
        </p:nvPicPr>
        <p:blipFill>
          <a:blip r:embed="rId2">
            <a:alphaModFix/>
          </a:blip>
          <a:stretch>
            <a:fillRect/>
          </a:stretch>
        </p:blipFill>
        <p:spPr>
          <a:xfrm>
            <a:off x="-805949" y="-5794337"/>
            <a:ext cx="26731750" cy="26144393"/>
          </a:xfrm>
          <a:prstGeom prst="rect">
            <a:avLst/>
          </a:prstGeom>
          <a:noFill/>
          <a:ln>
            <a:noFill/>
          </a:ln>
        </p:spPr>
      </p:pic>
      <p:sp>
        <p:nvSpPr>
          <p:cNvPr id="11" name="Google Shape;11;p3"/>
          <p:cNvSpPr txBox="1">
            <a:spLocks noGrp="1"/>
          </p:cNvSpPr>
          <p:nvPr>
            <p:ph type="subTitle" idx="1"/>
          </p:nvPr>
        </p:nvSpPr>
        <p:spPr>
          <a:xfrm>
            <a:off x="1435425" y="4710000"/>
            <a:ext cx="92016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SzPts val="3200"/>
              <a:buNone/>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2" name="Google Shape;12;p3"/>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3">
              <a:alphaModFix/>
            </a:blip>
            <a:stretch>
              <a:fillRect/>
            </a:stretch>
          </a:blipFill>
          <a:ln>
            <a:noFill/>
          </a:ln>
        </p:spPr>
      </p:sp>
      <p:sp>
        <p:nvSpPr>
          <p:cNvPr id="13" name="Google Shape;13;p3"/>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14" name="Google Shape;14;p3"/>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15" name="Google Shape;15;p3"/>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16" name="Google Shape;16;p3"/>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17" name="Google Shape;17;p3"/>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
        <p:nvSpPr>
          <p:cNvPr id="18" name="Google Shape;18;p3"/>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marR="0" lvl="0">
              <a:spcBef>
                <a:spcPts val="0"/>
              </a:spcBef>
              <a:spcAft>
                <a:spcPts val="0"/>
              </a:spcAft>
              <a:buClr>
                <a:schemeClr val="dk1"/>
              </a:buClr>
              <a:buSzPts val="8800"/>
              <a:buFont typeface="Archivo Black"/>
              <a:buNone/>
              <a:defRPr sz="8800" i="0" u="none" strike="noStrike" cap="none">
                <a:solidFill>
                  <a:schemeClr val="dk1"/>
                </a:solidFill>
                <a:latin typeface="Archivo Black"/>
                <a:ea typeface="Archivo Black"/>
                <a:cs typeface="Archivo Black"/>
                <a:sym typeface="Archiv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Google Shape;19;p3"/>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4">
              <a:alphaModFix/>
            </a:blip>
            <a:stretch>
              <a:fillRect/>
            </a:stretch>
          </a:blipFill>
          <a:ln>
            <a:noFill/>
          </a:ln>
        </p:spPr>
      </p:sp>
      <p:pic>
        <p:nvPicPr>
          <p:cNvPr id="20" name="Google Shape;20;p3"/>
          <p:cNvPicPr preferRelativeResize="0"/>
          <p:nvPr/>
        </p:nvPicPr>
        <p:blipFill>
          <a:blip r:embed="rId5">
            <a:alphaModFix/>
          </a:blip>
          <a:stretch>
            <a:fillRect/>
          </a:stretch>
        </p:blipFill>
        <p:spPr>
          <a:xfrm>
            <a:off x="-1414047" y="5221264"/>
            <a:ext cx="2785600" cy="2724846"/>
          </a:xfrm>
          <a:prstGeom prst="rect">
            <a:avLst/>
          </a:prstGeom>
          <a:noFill/>
          <a:ln>
            <a:noFill/>
          </a:ln>
        </p:spPr>
      </p:pic>
      <p:pic>
        <p:nvPicPr>
          <p:cNvPr id="21" name="Google Shape;21;p3"/>
          <p:cNvPicPr preferRelativeResize="0"/>
          <p:nvPr/>
        </p:nvPicPr>
        <p:blipFill>
          <a:blip r:embed="rId6">
            <a:alphaModFix/>
          </a:blip>
          <a:stretch>
            <a:fillRect/>
          </a:stretch>
        </p:blipFill>
        <p:spPr>
          <a:xfrm>
            <a:off x="11119212" y="8502025"/>
            <a:ext cx="2724824" cy="27248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pic>
        <p:nvPicPr>
          <p:cNvPr id="23" name="Google Shape;23;p4"/>
          <p:cNvPicPr preferRelativeResize="0"/>
          <p:nvPr/>
        </p:nvPicPr>
        <p:blipFill>
          <a:blip r:embed="rId2">
            <a:alphaModFix/>
          </a:blip>
          <a:stretch>
            <a:fillRect/>
          </a:stretch>
        </p:blipFill>
        <p:spPr>
          <a:xfrm>
            <a:off x="1249524" y="-5578400"/>
            <a:ext cx="26853023" cy="26236727"/>
          </a:xfrm>
          <a:prstGeom prst="rect">
            <a:avLst/>
          </a:prstGeom>
          <a:noFill/>
          <a:ln>
            <a:noFill/>
          </a:ln>
        </p:spPr>
      </p:pic>
      <p:pic>
        <p:nvPicPr>
          <p:cNvPr id="24" name="Google Shape;24;p4"/>
          <p:cNvPicPr preferRelativeResize="0"/>
          <p:nvPr/>
        </p:nvPicPr>
        <p:blipFill>
          <a:blip r:embed="rId3">
            <a:alphaModFix/>
          </a:blip>
          <a:stretch>
            <a:fillRect/>
          </a:stretch>
        </p:blipFill>
        <p:spPr>
          <a:xfrm>
            <a:off x="-622306" y="9223772"/>
            <a:ext cx="1871840" cy="1831000"/>
          </a:xfrm>
          <a:prstGeom prst="rect">
            <a:avLst/>
          </a:prstGeom>
          <a:noFill/>
          <a:ln>
            <a:noFill/>
          </a:ln>
        </p:spPr>
      </p:pic>
      <p:pic>
        <p:nvPicPr>
          <p:cNvPr id="25" name="Google Shape;25;p4"/>
          <p:cNvPicPr preferRelativeResize="0"/>
          <p:nvPr/>
        </p:nvPicPr>
        <p:blipFill>
          <a:blip r:embed="rId4">
            <a:alphaModFix/>
          </a:blip>
          <a:stretch>
            <a:fillRect/>
          </a:stretch>
        </p:blipFill>
        <p:spPr>
          <a:xfrm>
            <a:off x="15461550" y="605225"/>
            <a:ext cx="5079799" cy="5079799"/>
          </a:xfrm>
          <a:prstGeom prst="rect">
            <a:avLst/>
          </a:prstGeom>
          <a:noFill/>
          <a:ln>
            <a:noFill/>
          </a:ln>
        </p:spPr>
      </p:pic>
      <p:sp>
        <p:nvSpPr>
          <p:cNvPr id="26" name="Google Shape;26;p4"/>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5">
              <a:alphaModFix/>
            </a:blip>
            <a:stretch>
              <a:fillRect/>
            </a:stretch>
          </a:blipFill>
          <a:ln>
            <a:noFill/>
          </a:ln>
        </p:spPr>
      </p:sp>
      <p:sp>
        <p:nvSpPr>
          <p:cNvPr id="27" name="Google Shape;27;p4"/>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body" idx="1"/>
          </p:nvPr>
        </p:nvSpPr>
        <p:spPr>
          <a:xfrm>
            <a:off x="3597875" y="4637875"/>
            <a:ext cx="8229600" cy="45261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 name="Google Shape;29;p4"/>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6">
              <a:alphaModFix/>
            </a:blip>
            <a:stretch>
              <a:fillRect/>
            </a:stretch>
          </a:blipFill>
          <a:ln>
            <a:noFill/>
          </a:ln>
        </p:spPr>
      </p:sp>
      <p:sp>
        <p:nvSpPr>
          <p:cNvPr id="30" name="Google Shape;30;p4"/>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31" name="Google Shape;31;p4"/>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32" name="Google Shape;32;p4"/>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33" name="Google Shape;33;p4"/>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34" name="Google Shape;34;p4"/>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pic>
        <p:nvPicPr>
          <p:cNvPr id="36" name="Google Shape;36;p5"/>
          <p:cNvPicPr preferRelativeResize="0"/>
          <p:nvPr/>
        </p:nvPicPr>
        <p:blipFill>
          <a:blip r:embed="rId2">
            <a:alphaModFix/>
          </a:blip>
          <a:stretch>
            <a:fillRect/>
          </a:stretch>
        </p:blipFill>
        <p:spPr>
          <a:xfrm>
            <a:off x="5546300" y="-3189700"/>
            <a:ext cx="25349576" cy="24705899"/>
          </a:xfrm>
          <a:prstGeom prst="rect">
            <a:avLst/>
          </a:prstGeom>
          <a:noFill/>
          <a:ln>
            <a:noFill/>
          </a:ln>
        </p:spPr>
      </p:pic>
      <p:pic>
        <p:nvPicPr>
          <p:cNvPr id="37" name="Google Shape;37;p5"/>
          <p:cNvPicPr preferRelativeResize="0"/>
          <p:nvPr/>
        </p:nvPicPr>
        <p:blipFill>
          <a:blip r:embed="rId3">
            <a:alphaModFix/>
          </a:blip>
          <a:stretch>
            <a:fillRect/>
          </a:stretch>
        </p:blipFill>
        <p:spPr>
          <a:xfrm>
            <a:off x="-2770598" y="3961225"/>
            <a:ext cx="5649150" cy="5649150"/>
          </a:xfrm>
          <a:prstGeom prst="rect">
            <a:avLst/>
          </a:prstGeom>
          <a:noFill/>
          <a:ln>
            <a:noFill/>
          </a:ln>
        </p:spPr>
      </p:pic>
      <p:pic>
        <p:nvPicPr>
          <p:cNvPr id="38" name="Google Shape;38;p5"/>
          <p:cNvPicPr preferRelativeResize="0"/>
          <p:nvPr/>
        </p:nvPicPr>
        <p:blipFill>
          <a:blip r:embed="rId4">
            <a:alphaModFix/>
          </a:blip>
          <a:stretch>
            <a:fillRect/>
          </a:stretch>
        </p:blipFill>
        <p:spPr>
          <a:xfrm>
            <a:off x="15095425" y="3258875"/>
            <a:ext cx="5775081" cy="5649150"/>
          </a:xfrm>
          <a:prstGeom prst="rect">
            <a:avLst/>
          </a:prstGeom>
          <a:noFill/>
          <a:ln>
            <a:noFill/>
          </a:ln>
        </p:spPr>
      </p:pic>
      <p:sp>
        <p:nvSpPr>
          <p:cNvPr id="39" name="Google Shape;39;p5"/>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5">
              <a:alphaModFix/>
            </a:blip>
            <a:stretch>
              <a:fillRect/>
            </a:stretch>
          </a:blipFill>
          <a:ln>
            <a:noFill/>
          </a:ln>
        </p:spPr>
      </p:sp>
      <p:sp>
        <p:nvSpPr>
          <p:cNvPr id="40" name="Google Shape;40;p5"/>
          <p:cNvSpPr txBox="1">
            <a:spLocks noGrp="1"/>
          </p:cNvSpPr>
          <p:nvPr>
            <p:ph type="body" idx="1"/>
          </p:nvPr>
        </p:nvSpPr>
        <p:spPr>
          <a:xfrm>
            <a:off x="2094963" y="6845413"/>
            <a:ext cx="7772400" cy="150030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400"/>
              <a:buNone/>
              <a:defRPr/>
            </a:lvl1pPr>
            <a:lvl2pPr marL="914400" lvl="1" indent="-228600" algn="l">
              <a:spcBef>
                <a:spcPts val="360"/>
              </a:spcBef>
              <a:spcAft>
                <a:spcPts val="0"/>
              </a:spcAft>
              <a:buSzPts val="2400"/>
              <a:buNone/>
              <a:defRPr/>
            </a:lvl2pPr>
            <a:lvl3pPr marL="1371600" lvl="2" indent="-228600" algn="l">
              <a:spcBef>
                <a:spcPts val="320"/>
              </a:spcBef>
              <a:spcAft>
                <a:spcPts val="0"/>
              </a:spcAft>
              <a:buSzPts val="2400"/>
              <a:buNone/>
              <a:defRPr/>
            </a:lvl3pPr>
            <a:lvl4pPr marL="1828800" lvl="3" indent="-228600" algn="l">
              <a:spcBef>
                <a:spcPts val="280"/>
              </a:spcBef>
              <a:spcAft>
                <a:spcPts val="0"/>
              </a:spcAft>
              <a:buSzPts val="2400"/>
              <a:buNone/>
              <a:defRPr/>
            </a:lvl4pPr>
            <a:lvl5pPr marL="2286000" lvl="4" indent="-228600" algn="l">
              <a:spcBef>
                <a:spcPts val="280"/>
              </a:spcBef>
              <a:spcAft>
                <a:spcPts val="0"/>
              </a:spcAft>
              <a:buSzPts val="2400"/>
              <a:buNone/>
              <a:defRPr/>
            </a:lvl5pPr>
            <a:lvl6pPr marL="2743200" lvl="5" indent="-228600" algn="l">
              <a:spcBef>
                <a:spcPts val="280"/>
              </a:spcBef>
              <a:spcAft>
                <a:spcPts val="0"/>
              </a:spcAft>
              <a:buSzPts val="2400"/>
              <a:buNone/>
              <a:defRPr/>
            </a:lvl6pPr>
            <a:lvl7pPr marL="3200400" lvl="6" indent="-228600" algn="l">
              <a:spcBef>
                <a:spcPts val="280"/>
              </a:spcBef>
              <a:spcAft>
                <a:spcPts val="0"/>
              </a:spcAft>
              <a:buSzPts val="2400"/>
              <a:buNone/>
              <a:defRPr/>
            </a:lvl7pPr>
            <a:lvl8pPr marL="3657600" lvl="7" indent="-228600" algn="l">
              <a:spcBef>
                <a:spcPts val="280"/>
              </a:spcBef>
              <a:spcAft>
                <a:spcPts val="0"/>
              </a:spcAft>
              <a:buSzPts val="2400"/>
              <a:buNone/>
              <a:defRPr/>
            </a:lvl8pPr>
            <a:lvl9pPr marL="4114800" lvl="8" indent="-228600" algn="l">
              <a:spcBef>
                <a:spcPts val="280"/>
              </a:spcBef>
              <a:spcAft>
                <a:spcPts val="0"/>
              </a:spcAft>
              <a:buSzPts val="2400"/>
              <a:buNone/>
              <a:defRPr/>
            </a:lvl9pPr>
          </a:lstStyle>
          <a:p>
            <a:endParaRPr/>
          </a:p>
        </p:txBody>
      </p:sp>
      <p:sp>
        <p:nvSpPr>
          <p:cNvPr id="41" name="Google Shape;41;p5"/>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6">
              <a:alphaModFix/>
            </a:blip>
            <a:stretch>
              <a:fillRect/>
            </a:stretch>
          </a:blipFill>
          <a:ln>
            <a:noFill/>
          </a:ln>
        </p:spPr>
      </p:sp>
      <p:sp>
        <p:nvSpPr>
          <p:cNvPr id="42" name="Google Shape;42;p5"/>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43" name="Google Shape;43;p5"/>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44" name="Google Shape;44;p5"/>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45" name="Google Shape;45;p5"/>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46" name="Google Shape;46;p5"/>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
        <p:nvSpPr>
          <p:cNvPr id="47" name="Google Shape;47;p5"/>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marR="0" lvl="0">
              <a:spcBef>
                <a:spcPts val="0"/>
              </a:spcBef>
              <a:spcAft>
                <a:spcPts val="0"/>
              </a:spcAft>
              <a:buClr>
                <a:schemeClr val="dk1"/>
              </a:buClr>
              <a:buSzPts val="8800"/>
              <a:buFont typeface="Archivo Black"/>
              <a:buNone/>
              <a:defRPr sz="8800" i="0" u="none" strike="noStrike" cap="none">
                <a:solidFill>
                  <a:schemeClr val="dk1"/>
                </a:solidFill>
                <a:latin typeface="Archivo Black"/>
                <a:ea typeface="Archivo Black"/>
                <a:cs typeface="Archivo Black"/>
                <a:sym typeface="Archiv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
        <p:cNvGrpSpPr/>
        <p:nvPr/>
      </p:nvGrpSpPr>
      <p:grpSpPr>
        <a:xfrm>
          <a:off x="0" y="0"/>
          <a:ext cx="0" cy="0"/>
          <a:chOff x="0" y="0"/>
          <a:chExt cx="0" cy="0"/>
        </a:xfrm>
      </p:grpSpPr>
      <p:pic>
        <p:nvPicPr>
          <p:cNvPr id="49" name="Google Shape;49;p6"/>
          <p:cNvPicPr preferRelativeResize="0"/>
          <p:nvPr/>
        </p:nvPicPr>
        <p:blipFill>
          <a:blip r:embed="rId2">
            <a:alphaModFix/>
          </a:blip>
          <a:stretch>
            <a:fillRect/>
          </a:stretch>
        </p:blipFill>
        <p:spPr>
          <a:xfrm>
            <a:off x="5764625" y="-8640837"/>
            <a:ext cx="31916273" cy="31838327"/>
          </a:xfrm>
          <a:prstGeom prst="rect">
            <a:avLst/>
          </a:prstGeom>
          <a:noFill/>
          <a:ln>
            <a:noFill/>
          </a:ln>
        </p:spPr>
      </p:pic>
      <p:sp>
        <p:nvSpPr>
          <p:cNvPr id="50" name="Google Shape;50;p6"/>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3">
              <a:alphaModFix/>
            </a:blip>
            <a:stretch>
              <a:fillRect/>
            </a:stretch>
          </a:blipFill>
          <a:ln>
            <a:noFill/>
          </a:ln>
        </p:spPr>
      </p:sp>
      <p:pic>
        <p:nvPicPr>
          <p:cNvPr id="51" name="Google Shape;51;p6"/>
          <p:cNvPicPr preferRelativeResize="0"/>
          <p:nvPr/>
        </p:nvPicPr>
        <p:blipFill>
          <a:blip r:embed="rId4">
            <a:alphaModFix/>
          </a:blip>
          <a:stretch>
            <a:fillRect/>
          </a:stretch>
        </p:blipFill>
        <p:spPr>
          <a:xfrm>
            <a:off x="16179925" y="1210612"/>
            <a:ext cx="4436774" cy="4436774"/>
          </a:xfrm>
          <a:prstGeom prst="rect">
            <a:avLst/>
          </a:prstGeom>
          <a:noFill/>
          <a:ln>
            <a:noFill/>
          </a:ln>
        </p:spPr>
      </p:pic>
      <p:sp>
        <p:nvSpPr>
          <p:cNvPr id="52" name="Google Shape;52;p6"/>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6"/>
          <p:cNvSpPr txBox="1">
            <a:spLocks noGrp="1"/>
          </p:cNvSpPr>
          <p:nvPr>
            <p:ph type="body" idx="1"/>
          </p:nvPr>
        </p:nvSpPr>
        <p:spPr>
          <a:xfrm>
            <a:off x="1755675" y="4251750"/>
            <a:ext cx="5283600" cy="4526100"/>
          </a:xfrm>
          <a:prstGeom prst="rect">
            <a:avLst/>
          </a:prstGeom>
          <a:noFill/>
          <a:ln>
            <a:noFill/>
          </a:ln>
        </p:spPr>
        <p:txBody>
          <a:bodyPr spcFirstLastPara="1" wrap="square" lIns="91425" tIns="45700" rIns="91425" bIns="45700" anchor="t" anchorCtr="0">
            <a:normAutofit/>
          </a:bodyPr>
          <a:lstStyle>
            <a:lvl1pPr marL="457200" lvl="0" indent="-381000" algn="l">
              <a:spcBef>
                <a:spcPts val="560"/>
              </a:spcBef>
              <a:spcAft>
                <a:spcPts val="0"/>
              </a:spcAft>
              <a:buClr>
                <a:schemeClr val="dk1"/>
              </a:buClr>
              <a:buSzPts val="2400"/>
              <a:buChar char="•"/>
              <a:defRPr/>
            </a:lvl1pPr>
            <a:lvl2pPr marL="914400" lvl="1" indent="-381000" algn="l">
              <a:spcBef>
                <a:spcPts val="480"/>
              </a:spcBef>
              <a:spcAft>
                <a:spcPts val="0"/>
              </a:spcAft>
              <a:buClr>
                <a:schemeClr val="dk1"/>
              </a:buClr>
              <a:buSzPts val="2400"/>
              <a:buChar char="–"/>
              <a:defRPr/>
            </a:lvl2pPr>
            <a:lvl3pPr marL="1371600" lvl="2" indent="-381000" algn="l">
              <a:spcBef>
                <a:spcPts val="400"/>
              </a:spcBef>
              <a:spcAft>
                <a:spcPts val="0"/>
              </a:spcAft>
              <a:buClr>
                <a:schemeClr val="dk1"/>
              </a:buClr>
              <a:buSzPts val="2400"/>
              <a:buChar char="•"/>
              <a:defRPr/>
            </a:lvl3pPr>
            <a:lvl4pPr marL="1828800" lvl="3" indent="-381000" algn="l">
              <a:spcBef>
                <a:spcPts val="360"/>
              </a:spcBef>
              <a:spcAft>
                <a:spcPts val="0"/>
              </a:spcAft>
              <a:buClr>
                <a:schemeClr val="dk1"/>
              </a:buClr>
              <a:buSzPts val="2400"/>
              <a:buChar char="–"/>
              <a:defRPr/>
            </a:lvl4pPr>
            <a:lvl5pPr marL="2286000" lvl="4" indent="-381000" algn="l">
              <a:spcBef>
                <a:spcPts val="360"/>
              </a:spcBef>
              <a:spcAft>
                <a:spcPts val="0"/>
              </a:spcAft>
              <a:buClr>
                <a:schemeClr val="dk1"/>
              </a:buClr>
              <a:buSzPts val="2400"/>
              <a:buChar char="»"/>
              <a:defRPr/>
            </a:lvl5pPr>
            <a:lvl6pPr marL="2743200" lvl="5" indent="-381000" algn="l">
              <a:spcBef>
                <a:spcPts val="360"/>
              </a:spcBef>
              <a:spcAft>
                <a:spcPts val="0"/>
              </a:spcAft>
              <a:buClr>
                <a:schemeClr val="dk1"/>
              </a:buClr>
              <a:buSzPts val="2400"/>
              <a:buChar char="•"/>
              <a:defRPr/>
            </a:lvl6pPr>
            <a:lvl7pPr marL="3200400" lvl="6" indent="-381000" algn="l">
              <a:spcBef>
                <a:spcPts val="360"/>
              </a:spcBef>
              <a:spcAft>
                <a:spcPts val="0"/>
              </a:spcAft>
              <a:buClr>
                <a:schemeClr val="dk1"/>
              </a:buClr>
              <a:buSzPts val="2400"/>
              <a:buChar char="•"/>
              <a:defRPr/>
            </a:lvl7pPr>
            <a:lvl8pPr marL="3657600" lvl="7" indent="-381000" algn="l">
              <a:spcBef>
                <a:spcPts val="360"/>
              </a:spcBef>
              <a:spcAft>
                <a:spcPts val="0"/>
              </a:spcAft>
              <a:buClr>
                <a:schemeClr val="dk1"/>
              </a:buClr>
              <a:buSzPts val="2400"/>
              <a:buChar char="•"/>
              <a:defRPr/>
            </a:lvl8pPr>
            <a:lvl9pPr marL="4114800" lvl="8" indent="-381000" algn="l">
              <a:spcBef>
                <a:spcPts val="360"/>
              </a:spcBef>
              <a:spcAft>
                <a:spcPts val="0"/>
              </a:spcAft>
              <a:buClr>
                <a:schemeClr val="dk1"/>
              </a:buClr>
              <a:buSzPts val="2400"/>
              <a:buChar char="•"/>
              <a:defRPr/>
            </a:lvl9pPr>
          </a:lstStyle>
          <a:p>
            <a:endParaRPr/>
          </a:p>
        </p:txBody>
      </p:sp>
      <p:sp>
        <p:nvSpPr>
          <p:cNvPr id="54" name="Google Shape;54;p6"/>
          <p:cNvSpPr txBox="1">
            <a:spLocks noGrp="1"/>
          </p:cNvSpPr>
          <p:nvPr>
            <p:ph type="body" idx="2"/>
          </p:nvPr>
        </p:nvSpPr>
        <p:spPr>
          <a:xfrm>
            <a:off x="7238800" y="4251750"/>
            <a:ext cx="5283600" cy="4526100"/>
          </a:xfrm>
          <a:prstGeom prst="rect">
            <a:avLst/>
          </a:prstGeom>
          <a:noFill/>
          <a:ln>
            <a:noFill/>
          </a:ln>
        </p:spPr>
        <p:txBody>
          <a:bodyPr spcFirstLastPara="1" wrap="square" lIns="91425" tIns="45700" rIns="91425" bIns="45700" anchor="t" anchorCtr="0">
            <a:normAutofit/>
          </a:bodyPr>
          <a:lstStyle>
            <a:lvl1pPr marL="457200" lvl="0" indent="-381000" algn="l">
              <a:spcBef>
                <a:spcPts val="560"/>
              </a:spcBef>
              <a:spcAft>
                <a:spcPts val="0"/>
              </a:spcAft>
              <a:buClr>
                <a:schemeClr val="dk1"/>
              </a:buClr>
              <a:buSzPts val="2400"/>
              <a:buChar char="•"/>
              <a:defRPr/>
            </a:lvl1pPr>
            <a:lvl2pPr marL="914400" lvl="1" indent="-381000" algn="l">
              <a:spcBef>
                <a:spcPts val="480"/>
              </a:spcBef>
              <a:spcAft>
                <a:spcPts val="0"/>
              </a:spcAft>
              <a:buClr>
                <a:schemeClr val="dk1"/>
              </a:buClr>
              <a:buSzPts val="2400"/>
              <a:buChar char="–"/>
              <a:defRPr/>
            </a:lvl2pPr>
            <a:lvl3pPr marL="1371600" lvl="2" indent="-381000" algn="l">
              <a:spcBef>
                <a:spcPts val="400"/>
              </a:spcBef>
              <a:spcAft>
                <a:spcPts val="0"/>
              </a:spcAft>
              <a:buClr>
                <a:schemeClr val="dk1"/>
              </a:buClr>
              <a:buSzPts val="2400"/>
              <a:buChar char="•"/>
              <a:defRPr/>
            </a:lvl3pPr>
            <a:lvl4pPr marL="1828800" lvl="3" indent="-381000" algn="l">
              <a:spcBef>
                <a:spcPts val="360"/>
              </a:spcBef>
              <a:spcAft>
                <a:spcPts val="0"/>
              </a:spcAft>
              <a:buClr>
                <a:schemeClr val="dk1"/>
              </a:buClr>
              <a:buSzPts val="2400"/>
              <a:buChar char="–"/>
              <a:defRPr/>
            </a:lvl4pPr>
            <a:lvl5pPr marL="2286000" lvl="4" indent="-381000" algn="l">
              <a:spcBef>
                <a:spcPts val="360"/>
              </a:spcBef>
              <a:spcAft>
                <a:spcPts val="0"/>
              </a:spcAft>
              <a:buClr>
                <a:schemeClr val="dk1"/>
              </a:buClr>
              <a:buSzPts val="2400"/>
              <a:buChar char="»"/>
              <a:defRPr/>
            </a:lvl5pPr>
            <a:lvl6pPr marL="2743200" lvl="5" indent="-381000" algn="l">
              <a:spcBef>
                <a:spcPts val="360"/>
              </a:spcBef>
              <a:spcAft>
                <a:spcPts val="0"/>
              </a:spcAft>
              <a:buClr>
                <a:schemeClr val="dk1"/>
              </a:buClr>
              <a:buSzPts val="2400"/>
              <a:buChar char="•"/>
              <a:defRPr/>
            </a:lvl6pPr>
            <a:lvl7pPr marL="3200400" lvl="6" indent="-381000" algn="l">
              <a:spcBef>
                <a:spcPts val="360"/>
              </a:spcBef>
              <a:spcAft>
                <a:spcPts val="0"/>
              </a:spcAft>
              <a:buClr>
                <a:schemeClr val="dk1"/>
              </a:buClr>
              <a:buSzPts val="2400"/>
              <a:buChar char="•"/>
              <a:defRPr/>
            </a:lvl7pPr>
            <a:lvl8pPr marL="3657600" lvl="7" indent="-381000" algn="l">
              <a:spcBef>
                <a:spcPts val="360"/>
              </a:spcBef>
              <a:spcAft>
                <a:spcPts val="0"/>
              </a:spcAft>
              <a:buClr>
                <a:schemeClr val="dk1"/>
              </a:buClr>
              <a:buSzPts val="2400"/>
              <a:buChar char="•"/>
              <a:defRPr/>
            </a:lvl8pPr>
            <a:lvl9pPr marL="4114800" lvl="8" indent="-381000" algn="l">
              <a:spcBef>
                <a:spcPts val="360"/>
              </a:spcBef>
              <a:spcAft>
                <a:spcPts val="0"/>
              </a:spcAft>
              <a:buClr>
                <a:schemeClr val="dk1"/>
              </a:buClr>
              <a:buSzPts val="2400"/>
              <a:buChar char="•"/>
              <a:defRPr/>
            </a:lvl9pPr>
          </a:lstStyle>
          <a:p>
            <a:endParaRPr/>
          </a:p>
        </p:txBody>
      </p:sp>
      <p:sp>
        <p:nvSpPr>
          <p:cNvPr id="55" name="Google Shape;55;p6"/>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5">
              <a:alphaModFix/>
            </a:blip>
            <a:stretch>
              <a:fillRect/>
            </a:stretch>
          </a:blipFill>
          <a:ln>
            <a:noFill/>
          </a:ln>
        </p:spPr>
      </p:sp>
      <p:sp>
        <p:nvSpPr>
          <p:cNvPr id="56" name="Google Shape;56;p6"/>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57" name="Google Shape;57;p6"/>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58" name="Google Shape;58;p6"/>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59" name="Google Shape;59;p6"/>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60" name="Google Shape;60;p6"/>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pic>
        <p:nvPicPr>
          <p:cNvPr id="62" name="Google Shape;62;p7"/>
          <p:cNvPicPr preferRelativeResize="0"/>
          <p:nvPr/>
        </p:nvPicPr>
        <p:blipFill>
          <a:blip r:embed="rId2">
            <a:alphaModFix/>
          </a:blip>
          <a:stretch>
            <a:fillRect/>
          </a:stretch>
        </p:blipFill>
        <p:spPr>
          <a:xfrm>
            <a:off x="-7856737" y="-5707700"/>
            <a:ext cx="38373376" cy="38129749"/>
          </a:xfrm>
          <a:prstGeom prst="rect">
            <a:avLst/>
          </a:prstGeom>
          <a:noFill/>
          <a:ln>
            <a:noFill/>
          </a:ln>
        </p:spPr>
      </p:pic>
      <p:sp>
        <p:nvSpPr>
          <p:cNvPr id="63" name="Google Shape;63;p7"/>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3">
              <a:alphaModFix/>
            </a:blip>
            <a:stretch>
              <a:fillRect/>
            </a:stretch>
          </a:blipFill>
          <a:ln>
            <a:noFill/>
          </a:ln>
        </p:spPr>
      </p:sp>
      <p:pic>
        <p:nvPicPr>
          <p:cNvPr id="64" name="Google Shape;64;p7"/>
          <p:cNvPicPr preferRelativeResize="0"/>
          <p:nvPr/>
        </p:nvPicPr>
        <p:blipFill>
          <a:blip r:embed="rId4">
            <a:alphaModFix/>
          </a:blip>
          <a:stretch>
            <a:fillRect/>
          </a:stretch>
        </p:blipFill>
        <p:spPr>
          <a:xfrm>
            <a:off x="17031451" y="5815023"/>
            <a:ext cx="3257775" cy="3257751"/>
          </a:xfrm>
          <a:prstGeom prst="rect">
            <a:avLst/>
          </a:prstGeom>
          <a:noFill/>
          <a:ln>
            <a:noFill/>
          </a:ln>
        </p:spPr>
      </p:pic>
      <p:pic>
        <p:nvPicPr>
          <p:cNvPr id="65" name="Google Shape;65;p7"/>
          <p:cNvPicPr preferRelativeResize="0"/>
          <p:nvPr/>
        </p:nvPicPr>
        <p:blipFill>
          <a:blip r:embed="rId5">
            <a:alphaModFix/>
          </a:blip>
          <a:stretch>
            <a:fillRect/>
          </a:stretch>
        </p:blipFill>
        <p:spPr>
          <a:xfrm>
            <a:off x="-1219097" y="2230952"/>
            <a:ext cx="2785600" cy="2724860"/>
          </a:xfrm>
          <a:prstGeom prst="rect">
            <a:avLst/>
          </a:prstGeom>
          <a:noFill/>
          <a:ln>
            <a:noFill/>
          </a:ln>
        </p:spPr>
      </p:pic>
      <p:sp>
        <p:nvSpPr>
          <p:cNvPr id="66" name="Google Shape;66;p7"/>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7"/>
          <p:cNvSpPr txBox="1">
            <a:spLocks noGrp="1"/>
          </p:cNvSpPr>
          <p:nvPr>
            <p:ph type="body" idx="1"/>
          </p:nvPr>
        </p:nvSpPr>
        <p:spPr>
          <a:xfrm>
            <a:off x="1891100" y="4671975"/>
            <a:ext cx="5162100" cy="39513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a:lvl1pPr>
            <a:lvl2pPr marL="914400" lvl="1" indent="-381000" algn="l">
              <a:spcBef>
                <a:spcPts val="400"/>
              </a:spcBef>
              <a:spcAft>
                <a:spcPts val="0"/>
              </a:spcAft>
              <a:buClr>
                <a:schemeClr val="dk1"/>
              </a:buClr>
              <a:buSzPts val="2400"/>
              <a:buChar char="–"/>
              <a:defRPr/>
            </a:lvl2pPr>
            <a:lvl3pPr marL="1371600" lvl="2" indent="-381000" algn="l">
              <a:spcBef>
                <a:spcPts val="360"/>
              </a:spcBef>
              <a:spcAft>
                <a:spcPts val="0"/>
              </a:spcAft>
              <a:buClr>
                <a:schemeClr val="dk1"/>
              </a:buClr>
              <a:buSzPts val="2400"/>
              <a:buChar char="•"/>
              <a:defRPr/>
            </a:lvl3pPr>
            <a:lvl4pPr marL="1828800" lvl="3" indent="-381000" algn="l">
              <a:spcBef>
                <a:spcPts val="320"/>
              </a:spcBef>
              <a:spcAft>
                <a:spcPts val="0"/>
              </a:spcAft>
              <a:buClr>
                <a:schemeClr val="dk1"/>
              </a:buClr>
              <a:buSzPts val="2400"/>
              <a:buChar char="–"/>
              <a:defRPr/>
            </a:lvl4pPr>
            <a:lvl5pPr marL="2286000" lvl="4" indent="-381000" algn="l">
              <a:spcBef>
                <a:spcPts val="320"/>
              </a:spcBef>
              <a:spcAft>
                <a:spcPts val="0"/>
              </a:spcAft>
              <a:buClr>
                <a:schemeClr val="dk1"/>
              </a:buClr>
              <a:buSzPts val="2400"/>
              <a:buChar char="»"/>
              <a:defRPr/>
            </a:lvl5pPr>
            <a:lvl6pPr marL="2743200" lvl="5" indent="-381000" algn="l">
              <a:spcBef>
                <a:spcPts val="320"/>
              </a:spcBef>
              <a:spcAft>
                <a:spcPts val="0"/>
              </a:spcAft>
              <a:buClr>
                <a:schemeClr val="dk1"/>
              </a:buClr>
              <a:buSzPts val="2400"/>
              <a:buChar char="•"/>
              <a:defRPr/>
            </a:lvl6pPr>
            <a:lvl7pPr marL="3200400" lvl="6" indent="-381000" algn="l">
              <a:spcBef>
                <a:spcPts val="320"/>
              </a:spcBef>
              <a:spcAft>
                <a:spcPts val="0"/>
              </a:spcAft>
              <a:buClr>
                <a:schemeClr val="dk1"/>
              </a:buClr>
              <a:buSzPts val="2400"/>
              <a:buChar char="•"/>
              <a:defRPr/>
            </a:lvl7pPr>
            <a:lvl8pPr marL="3657600" lvl="7" indent="-381000" algn="l">
              <a:spcBef>
                <a:spcPts val="320"/>
              </a:spcBef>
              <a:spcAft>
                <a:spcPts val="0"/>
              </a:spcAft>
              <a:buClr>
                <a:schemeClr val="dk1"/>
              </a:buClr>
              <a:buSzPts val="2400"/>
              <a:buChar char="•"/>
              <a:defRPr/>
            </a:lvl8pPr>
            <a:lvl9pPr marL="4114800" lvl="8" indent="-381000" algn="l">
              <a:spcBef>
                <a:spcPts val="320"/>
              </a:spcBef>
              <a:spcAft>
                <a:spcPts val="0"/>
              </a:spcAft>
              <a:buClr>
                <a:schemeClr val="dk1"/>
              </a:buClr>
              <a:buSzPts val="2400"/>
              <a:buChar char="•"/>
              <a:defRPr/>
            </a:lvl9pPr>
          </a:lstStyle>
          <a:p>
            <a:endParaRPr/>
          </a:p>
        </p:txBody>
      </p:sp>
      <p:sp>
        <p:nvSpPr>
          <p:cNvPr id="68" name="Google Shape;68;p7"/>
          <p:cNvSpPr txBox="1">
            <a:spLocks noGrp="1"/>
          </p:cNvSpPr>
          <p:nvPr>
            <p:ph type="body" idx="2"/>
          </p:nvPr>
        </p:nvSpPr>
        <p:spPr>
          <a:xfrm>
            <a:off x="7241688" y="4671975"/>
            <a:ext cx="5163900" cy="39513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a:lvl1pPr>
            <a:lvl2pPr marL="914400" lvl="1" indent="-381000" algn="l">
              <a:spcBef>
                <a:spcPts val="400"/>
              </a:spcBef>
              <a:spcAft>
                <a:spcPts val="0"/>
              </a:spcAft>
              <a:buClr>
                <a:schemeClr val="dk1"/>
              </a:buClr>
              <a:buSzPts val="2400"/>
              <a:buChar char="–"/>
              <a:defRPr/>
            </a:lvl2pPr>
            <a:lvl3pPr marL="1371600" lvl="2" indent="-381000" algn="l">
              <a:spcBef>
                <a:spcPts val="360"/>
              </a:spcBef>
              <a:spcAft>
                <a:spcPts val="0"/>
              </a:spcAft>
              <a:buClr>
                <a:schemeClr val="dk1"/>
              </a:buClr>
              <a:buSzPts val="2400"/>
              <a:buChar char="•"/>
              <a:defRPr/>
            </a:lvl3pPr>
            <a:lvl4pPr marL="1828800" lvl="3" indent="-381000" algn="l">
              <a:spcBef>
                <a:spcPts val="320"/>
              </a:spcBef>
              <a:spcAft>
                <a:spcPts val="0"/>
              </a:spcAft>
              <a:buClr>
                <a:schemeClr val="dk1"/>
              </a:buClr>
              <a:buSzPts val="2400"/>
              <a:buChar char="–"/>
              <a:defRPr/>
            </a:lvl4pPr>
            <a:lvl5pPr marL="2286000" lvl="4" indent="-381000" algn="l">
              <a:spcBef>
                <a:spcPts val="320"/>
              </a:spcBef>
              <a:spcAft>
                <a:spcPts val="0"/>
              </a:spcAft>
              <a:buClr>
                <a:schemeClr val="dk1"/>
              </a:buClr>
              <a:buSzPts val="2400"/>
              <a:buChar char="»"/>
              <a:defRPr/>
            </a:lvl5pPr>
            <a:lvl6pPr marL="2743200" lvl="5" indent="-381000" algn="l">
              <a:spcBef>
                <a:spcPts val="320"/>
              </a:spcBef>
              <a:spcAft>
                <a:spcPts val="0"/>
              </a:spcAft>
              <a:buClr>
                <a:schemeClr val="dk1"/>
              </a:buClr>
              <a:buSzPts val="2400"/>
              <a:buChar char="•"/>
              <a:defRPr/>
            </a:lvl6pPr>
            <a:lvl7pPr marL="3200400" lvl="6" indent="-381000" algn="l">
              <a:spcBef>
                <a:spcPts val="320"/>
              </a:spcBef>
              <a:spcAft>
                <a:spcPts val="0"/>
              </a:spcAft>
              <a:buClr>
                <a:schemeClr val="dk1"/>
              </a:buClr>
              <a:buSzPts val="2400"/>
              <a:buChar char="•"/>
              <a:defRPr/>
            </a:lvl7pPr>
            <a:lvl8pPr marL="3657600" lvl="7" indent="-381000" algn="l">
              <a:spcBef>
                <a:spcPts val="320"/>
              </a:spcBef>
              <a:spcAft>
                <a:spcPts val="0"/>
              </a:spcAft>
              <a:buClr>
                <a:schemeClr val="dk1"/>
              </a:buClr>
              <a:buSzPts val="2400"/>
              <a:buChar char="•"/>
              <a:defRPr/>
            </a:lvl8pPr>
            <a:lvl9pPr marL="4114800" lvl="8" indent="-381000" algn="l">
              <a:spcBef>
                <a:spcPts val="320"/>
              </a:spcBef>
              <a:spcAft>
                <a:spcPts val="0"/>
              </a:spcAft>
              <a:buClr>
                <a:schemeClr val="dk1"/>
              </a:buClr>
              <a:buSzPts val="2400"/>
              <a:buChar char="•"/>
              <a:defRPr/>
            </a:lvl9pPr>
          </a:lstStyle>
          <a:p>
            <a:endParaRPr/>
          </a:p>
        </p:txBody>
      </p:sp>
      <p:sp>
        <p:nvSpPr>
          <p:cNvPr id="69" name="Google Shape;69;p7"/>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6">
              <a:alphaModFix/>
            </a:blip>
            <a:stretch>
              <a:fillRect/>
            </a:stretch>
          </a:blipFill>
          <a:ln>
            <a:noFill/>
          </a:ln>
        </p:spPr>
      </p:sp>
      <p:sp>
        <p:nvSpPr>
          <p:cNvPr id="70" name="Google Shape;70;p7"/>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71" name="Google Shape;71;p7"/>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72" name="Google Shape;72;p7"/>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73" name="Google Shape;73;p7"/>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74" name="Google Shape;74;p7"/>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pic>
        <p:nvPicPr>
          <p:cNvPr id="76" name="Google Shape;76;p8"/>
          <p:cNvPicPr preferRelativeResize="0"/>
          <p:nvPr/>
        </p:nvPicPr>
        <p:blipFill>
          <a:blip r:embed="rId2">
            <a:alphaModFix/>
          </a:blip>
          <a:stretch>
            <a:fillRect/>
          </a:stretch>
        </p:blipFill>
        <p:spPr>
          <a:xfrm>
            <a:off x="1891108" y="-3390704"/>
            <a:ext cx="26259773" cy="25682776"/>
          </a:xfrm>
          <a:prstGeom prst="rect">
            <a:avLst/>
          </a:prstGeom>
          <a:noFill/>
          <a:ln>
            <a:noFill/>
          </a:ln>
        </p:spPr>
      </p:pic>
      <p:sp>
        <p:nvSpPr>
          <p:cNvPr id="77" name="Google Shape;77;p8"/>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3">
              <a:alphaModFix/>
            </a:blip>
            <a:stretch>
              <a:fillRect/>
            </a:stretch>
          </a:blipFill>
          <a:ln>
            <a:noFill/>
          </a:ln>
        </p:spPr>
      </p:sp>
      <p:pic>
        <p:nvPicPr>
          <p:cNvPr id="78" name="Google Shape;78;p8"/>
          <p:cNvPicPr preferRelativeResize="0"/>
          <p:nvPr/>
        </p:nvPicPr>
        <p:blipFill>
          <a:blip r:embed="rId4">
            <a:alphaModFix/>
          </a:blip>
          <a:stretch>
            <a:fillRect/>
          </a:stretch>
        </p:blipFill>
        <p:spPr>
          <a:xfrm>
            <a:off x="3417475" y="9109125"/>
            <a:ext cx="2309047" cy="2258650"/>
          </a:xfrm>
          <a:prstGeom prst="rect">
            <a:avLst/>
          </a:prstGeom>
          <a:noFill/>
          <a:ln>
            <a:noFill/>
          </a:ln>
        </p:spPr>
      </p:pic>
      <p:pic>
        <p:nvPicPr>
          <p:cNvPr id="79" name="Google Shape;79;p8"/>
          <p:cNvPicPr preferRelativeResize="0"/>
          <p:nvPr/>
        </p:nvPicPr>
        <p:blipFill>
          <a:blip r:embed="rId5">
            <a:alphaModFix/>
          </a:blip>
          <a:stretch>
            <a:fillRect/>
          </a:stretch>
        </p:blipFill>
        <p:spPr>
          <a:xfrm>
            <a:off x="15819125" y="3926225"/>
            <a:ext cx="4433100" cy="4433100"/>
          </a:xfrm>
          <a:prstGeom prst="rect">
            <a:avLst/>
          </a:prstGeom>
          <a:noFill/>
          <a:ln>
            <a:noFill/>
          </a:ln>
        </p:spPr>
      </p:pic>
      <p:sp>
        <p:nvSpPr>
          <p:cNvPr id="80" name="Google Shape;80;p8"/>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8"/>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6">
              <a:alphaModFix/>
            </a:blip>
            <a:stretch>
              <a:fillRect/>
            </a:stretch>
          </a:blipFill>
          <a:ln>
            <a:noFill/>
          </a:ln>
        </p:spPr>
      </p:sp>
      <p:sp>
        <p:nvSpPr>
          <p:cNvPr id="82" name="Google Shape;82;p8"/>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83" name="Google Shape;83;p8"/>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84" name="Google Shape;84;p8"/>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85" name="Google Shape;85;p8"/>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86" name="Google Shape;86;p8"/>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pic>
        <p:nvPicPr>
          <p:cNvPr id="88" name="Google Shape;88;p9"/>
          <p:cNvPicPr preferRelativeResize="0"/>
          <p:nvPr/>
        </p:nvPicPr>
        <p:blipFill>
          <a:blip r:embed="rId2">
            <a:alphaModFix/>
          </a:blip>
          <a:stretch>
            <a:fillRect/>
          </a:stretch>
        </p:blipFill>
        <p:spPr>
          <a:xfrm>
            <a:off x="-910973" y="-5638399"/>
            <a:ext cx="27622502" cy="27015573"/>
          </a:xfrm>
          <a:prstGeom prst="rect">
            <a:avLst/>
          </a:prstGeom>
          <a:noFill/>
          <a:ln>
            <a:noFill/>
          </a:ln>
        </p:spPr>
      </p:pic>
      <p:sp>
        <p:nvSpPr>
          <p:cNvPr id="89" name="Google Shape;89;p9"/>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3">
              <a:alphaModFix/>
            </a:blip>
            <a:stretch>
              <a:fillRect/>
            </a:stretch>
          </a:blipFill>
          <a:ln>
            <a:noFill/>
          </a:ln>
        </p:spPr>
      </p:sp>
      <p:pic>
        <p:nvPicPr>
          <p:cNvPr id="90" name="Google Shape;90;p9"/>
          <p:cNvPicPr preferRelativeResize="0"/>
          <p:nvPr/>
        </p:nvPicPr>
        <p:blipFill>
          <a:blip r:embed="rId4">
            <a:alphaModFix/>
          </a:blip>
          <a:stretch>
            <a:fillRect/>
          </a:stretch>
        </p:blipFill>
        <p:spPr>
          <a:xfrm>
            <a:off x="-1544697" y="6416887"/>
            <a:ext cx="3625350" cy="3546318"/>
          </a:xfrm>
          <a:prstGeom prst="rect">
            <a:avLst/>
          </a:prstGeom>
          <a:noFill/>
          <a:ln>
            <a:noFill/>
          </a:ln>
        </p:spPr>
      </p:pic>
      <p:sp>
        <p:nvSpPr>
          <p:cNvPr id="91" name="Google Shape;91;p9"/>
          <p:cNvSpPr txBox="1">
            <a:spLocks noGrp="1"/>
          </p:cNvSpPr>
          <p:nvPr>
            <p:ph type="body" idx="1"/>
          </p:nvPr>
        </p:nvSpPr>
        <p:spPr>
          <a:xfrm>
            <a:off x="8228200" y="4498550"/>
            <a:ext cx="5111700" cy="4067400"/>
          </a:xfrm>
          <a:prstGeom prst="rect">
            <a:avLst/>
          </a:prstGeom>
          <a:noFill/>
          <a:ln>
            <a:noFill/>
          </a:ln>
        </p:spPr>
        <p:txBody>
          <a:bodyPr spcFirstLastPara="1" wrap="square" lIns="91425" tIns="45700" rIns="91425" bIns="45700" anchor="t" anchorCtr="0">
            <a:normAutofit/>
          </a:bodyPr>
          <a:lstStyle>
            <a:lvl1pPr marL="457200" lvl="0" indent="-381000" algn="l">
              <a:spcBef>
                <a:spcPts val="640"/>
              </a:spcBef>
              <a:spcAft>
                <a:spcPts val="0"/>
              </a:spcAft>
              <a:buClr>
                <a:schemeClr val="dk1"/>
              </a:buClr>
              <a:buSzPts val="2400"/>
              <a:buChar char="•"/>
              <a:defRPr/>
            </a:lvl1pPr>
            <a:lvl2pPr marL="914400" lvl="1" indent="-381000" algn="l">
              <a:spcBef>
                <a:spcPts val="560"/>
              </a:spcBef>
              <a:spcAft>
                <a:spcPts val="0"/>
              </a:spcAft>
              <a:buClr>
                <a:schemeClr val="dk1"/>
              </a:buClr>
              <a:buSzPts val="2400"/>
              <a:buChar char="–"/>
              <a:defRPr/>
            </a:lvl2pPr>
            <a:lvl3pPr marL="1371600" lvl="2" indent="-381000" algn="l">
              <a:spcBef>
                <a:spcPts val="480"/>
              </a:spcBef>
              <a:spcAft>
                <a:spcPts val="0"/>
              </a:spcAft>
              <a:buClr>
                <a:schemeClr val="dk1"/>
              </a:buClr>
              <a:buSzPts val="2400"/>
              <a:buChar char="•"/>
              <a:defRPr/>
            </a:lvl3pPr>
            <a:lvl4pPr marL="1828800" lvl="3" indent="-381000" algn="l">
              <a:spcBef>
                <a:spcPts val="400"/>
              </a:spcBef>
              <a:spcAft>
                <a:spcPts val="0"/>
              </a:spcAft>
              <a:buClr>
                <a:schemeClr val="dk1"/>
              </a:buClr>
              <a:buSzPts val="2400"/>
              <a:buChar char="–"/>
              <a:defRPr/>
            </a:lvl4pPr>
            <a:lvl5pPr marL="2286000" lvl="4" indent="-381000" algn="l">
              <a:spcBef>
                <a:spcPts val="400"/>
              </a:spcBef>
              <a:spcAft>
                <a:spcPts val="0"/>
              </a:spcAft>
              <a:buClr>
                <a:schemeClr val="dk1"/>
              </a:buClr>
              <a:buSzPts val="2400"/>
              <a:buChar char="»"/>
              <a:defRPr/>
            </a:lvl5pPr>
            <a:lvl6pPr marL="2743200" lvl="5" indent="-381000" algn="l">
              <a:spcBef>
                <a:spcPts val="400"/>
              </a:spcBef>
              <a:spcAft>
                <a:spcPts val="0"/>
              </a:spcAft>
              <a:buClr>
                <a:schemeClr val="dk1"/>
              </a:buClr>
              <a:buSzPts val="2400"/>
              <a:buChar char="•"/>
              <a:defRPr/>
            </a:lvl6pPr>
            <a:lvl7pPr marL="3200400" lvl="6" indent="-381000" algn="l">
              <a:spcBef>
                <a:spcPts val="400"/>
              </a:spcBef>
              <a:spcAft>
                <a:spcPts val="0"/>
              </a:spcAft>
              <a:buClr>
                <a:schemeClr val="dk1"/>
              </a:buClr>
              <a:buSzPts val="2400"/>
              <a:buChar char="•"/>
              <a:defRPr/>
            </a:lvl7pPr>
            <a:lvl8pPr marL="3657600" lvl="7" indent="-381000" algn="l">
              <a:spcBef>
                <a:spcPts val="400"/>
              </a:spcBef>
              <a:spcAft>
                <a:spcPts val="0"/>
              </a:spcAft>
              <a:buClr>
                <a:schemeClr val="dk1"/>
              </a:buClr>
              <a:buSzPts val="2400"/>
              <a:buChar char="•"/>
              <a:defRPr/>
            </a:lvl8pPr>
            <a:lvl9pPr marL="4114800" lvl="8" indent="-381000" algn="l">
              <a:spcBef>
                <a:spcPts val="400"/>
              </a:spcBef>
              <a:spcAft>
                <a:spcPts val="0"/>
              </a:spcAft>
              <a:buClr>
                <a:schemeClr val="dk1"/>
              </a:buClr>
              <a:buSzPts val="2400"/>
              <a:buChar char="•"/>
              <a:defRPr/>
            </a:lvl9pPr>
          </a:lstStyle>
          <a:p>
            <a:endParaRPr/>
          </a:p>
        </p:txBody>
      </p:sp>
      <p:sp>
        <p:nvSpPr>
          <p:cNvPr id="92" name="Google Shape;92;p9"/>
          <p:cNvSpPr txBox="1">
            <a:spLocks noGrp="1"/>
          </p:cNvSpPr>
          <p:nvPr>
            <p:ph type="body" idx="2"/>
          </p:nvPr>
        </p:nvSpPr>
        <p:spPr>
          <a:xfrm>
            <a:off x="2296300" y="4498550"/>
            <a:ext cx="5931900" cy="37290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2400"/>
              <a:buNone/>
              <a:defRPr/>
            </a:lvl1pPr>
            <a:lvl2pPr marL="914400" lvl="1" indent="-228600" algn="l">
              <a:spcBef>
                <a:spcPts val="240"/>
              </a:spcBef>
              <a:spcAft>
                <a:spcPts val="0"/>
              </a:spcAft>
              <a:buClr>
                <a:schemeClr val="dk1"/>
              </a:buClr>
              <a:buSzPts val="2400"/>
              <a:buNone/>
              <a:defRPr/>
            </a:lvl2pPr>
            <a:lvl3pPr marL="1371600" lvl="2" indent="-228600" algn="l">
              <a:spcBef>
                <a:spcPts val="200"/>
              </a:spcBef>
              <a:spcAft>
                <a:spcPts val="0"/>
              </a:spcAft>
              <a:buClr>
                <a:schemeClr val="dk1"/>
              </a:buClr>
              <a:buSzPts val="2400"/>
              <a:buNone/>
              <a:defRPr/>
            </a:lvl3pPr>
            <a:lvl4pPr marL="1828800" lvl="3" indent="-228600" algn="l">
              <a:spcBef>
                <a:spcPts val="180"/>
              </a:spcBef>
              <a:spcAft>
                <a:spcPts val="0"/>
              </a:spcAft>
              <a:buClr>
                <a:schemeClr val="dk1"/>
              </a:buClr>
              <a:buSzPts val="2400"/>
              <a:buNone/>
              <a:defRPr/>
            </a:lvl4pPr>
            <a:lvl5pPr marL="2286000" lvl="4" indent="-228600" algn="l">
              <a:spcBef>
                <a:spcPts val="180"/>
              </a:spcBef>
              <a:spcAft>
                <a:spcPts val="0"/>
              </a:spcAft>
              <a:buClr>
                <a:schemeClr val="dk1"/>
              </a:buClr>
              <a:buSzPts val="2400"/>
              <a:buNone/>
              <a:defRPr/>
            </a:lvl5pPr>
            <a:lvl6pPr marL="2743200" lvl="5" indent="-228600" algn="l">
              <a:spcBef>
                <a:spcPts val="180"/>
              </a:spcBef>
              <a:spcAft>
                <a:spcPts val="0"/>
              </a:spcAft>
              <a:buClr>
                <a:schemeClr val="dk1"/>
              </a:buClr>
              <a:buSzPts val="2400"/>
              <a:buNone/>
              <a:defRPr/>
            </a:lvl6pPr>
            <a:lvl7pPr marL="3200400" lvl="6" indent="-228600" algn="l">
              <a:spcBef>
                <a:spcPts val="180"/>
              </a:spcBef>
              <a:spcAft>
                <a:spcPts val="0"/>
              </a:spcAft>
              <a:buClr>
                <a:schemeClr val="dk1"/>
              </a:buClr>
              <a:buSzPts val="2400"/>
              <a:buNone/>
              <a:defRPr/>
            </a:lvl7pPr>
            <a:lvl8pPr marL="3657600" lvl="7" indent="-228600" algn="l">
              <a:spcBef>
                <a:spcPts val="180"/>
              </a:spcBef>
              <a:spcAft>
                <a:spcPts val="0"/>
              </a:spcAft>
              <a:buClr>
                <a:schemeClr val="dk1"/>
              </a:buClr>
              <a:buSzPts val="2400"/>
              <a:buNone/>
              <a:defRPr/>
            </a:lvl8pPr>
            <a:lvl9pPr marL="4114800" lvl="8" indent="-228600" algn="l">
              <a:spcBef>
                <a:spcPts val="180"/>
              </a:spcBef>
              <a:spcAft>
                <a:spcPts val="0"/>
              </a:spcAft>
              <a:buClr>
                <a:schemeClr val="dk1"/>
              </a:buClr>
              <a:buSzPts val="2400"/>
              <a:buNone/>
              <a:defRPr/>
            </a:lvl9pPr>
          </a:lstStyle>
          <a:p>
            <a:endParaRPr/>
          </a:p>
        </p:txBody>
      </p:sp>
      <p:sp>
        <p:nvSpPr>
          <p:cNvPr id="93" name="Google Shape;93;p9"/>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5">
              <a:alphaModFix/>
            </a:blip>
            <a:stretch>
              <a:fillRect/>
            </a:stretch>
          </a:blipFill>
          <a:ln>
            <a:noFill/>
          </a:ln>
        </p:spPr>
      </p:sp>
      <p:sp>
        <p:nvSpPr>
          <p:cNvPr id="94" name="Google Shape;94;p9"/>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95" name="Google Shape;95;p9"/>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96" name="Google Shape;96;p9"/>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97" name="Google Shape;97;p9"/>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98" name="Google Shape;98;p9"/>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
        <p:nvSpPr>
          <p:cNvPr id="99" name="Google Shape;99;p9"/>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marR="0" lvl="0">
              <a:spcBef>
                <a:spcPts val="0"/>
              </a:spcBef>
              <a:spcAft>
                <a:spcPts val="0"/>
              </a:spcAft>
              <a:buClr>
                <a:schemeClr val="dk1"/>
              </a:buClr>
              <a:buSzPts val="8800"/>
              <a:buFont typeface="Archivo Black"/>
              <a:buNone/>
              <a:defRPr sz="8800" i="0" u="none" strike="noStrike" cap="none">
                <a:solidFill>
                  <a:schemeClr val="dk1"/>
                </a:solidFill>
                <a:latin typeface="Archivo Black"/>
                <a:ea typeface="Archivo Black"/>
                <a:cs typeface="Archivo Black"/>
                <a:sym typeface="Archiv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pic>
        <p:nvPicPr>
          <p:cNvPr id="101" name="Google Shape;101;p10"/>
          <p:cNvPicPr preferRelativeResize="0"/>
          <p:nvPr/>
        </p:nvPicPr>
        <p:blipFill>
          <a:blip r:embed="rId2">
            <a:alphaModFix/>
          </a:blip>
          <a:stretch>
            <a:fillRect/>
          </a:stretch>
        </p:blipFill>
        <p:spPr>
          <a:xfrm>
            <a:off x="-15848425" y="-5743300"/>
            <a:ext cx="28621375" cy="28946401"/>
          </a:xfrm>
          <a:prstGeom prst="rect">
            <a:avLst/>
          </a:prstGeom>
          <a:noFill/>
          <a:ln>
            <a:noFill/>
          </a:ln>
        </p:spPr>
      </p:pic>
      <p:sp>
        <p:nvSpPr>
          <p:cNvPr id="102" name="Google Shape;102;p10"/>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3">
              <a:alphaModFix/>
            </a:blip>
            <a:stretch>
              <a:fillRect/>
            </a:stretch>
          </a:blipFill>
          <a:ln>
            <a:noFill/>
          </a:ln>
        </p:spPr>
      </p:sp>
      <p:pic>
        <p:nvPicPr>
          <p:cNvPr id="103" name="Google Shape;103;p10"/>
          <p:cNvPicPr preferRelativeResize="0"/>
          <p:nvPr/>
        </p:nvPicPr>
        <p:blipFill>
          <a:blip r:embed="rId4">
            <a:alphaModFix/>
          </a:blip>
          <a:stretch>
            <a:fillRect/>
          </a:stretch>
        </p:blipFill>
        <p:spPr>
          <a:xfrm>
            <a:off x="-2238400" y="2184644"/>
            <a:ext cx="4701351" cy="4591721"/>
          </a:xfrm>
          <a:prstGeom prst="rect">
            <a:avLst/>
          </a:prstGeom>
          <a:noFill/>
          <a:ln>
            <a:noFill/>
          </a:ln>
        </p:spPr>
      </p:pic>
      <p:pic>
        <p:nvPicPr>
          <p:cNvPr id="104" name="Google Shape;104;p10"/>
          <p:cNvPicPr preferRelativeResize="0"/>
          <p:nvPr/>
        </p:nvPicPr>
        <p:blipFill>
          <a:blip r:embed="rId5">
            <a:alphaModFix/>
          </a:blip>
          <a:stretch>
            <a:fillRect/>
          </a:stretch>
        </p:blipFill>
        <p:spPr>
          <a:xfrm>
            <a:off x="16446626" y="4095726"/>
            <a:ext cx="3344417" cy="3264775"/>
          </a:xfrm>
          <a:prstGeom prst="rect">
            <a:avLst/>
          </a:prstGeom>
          <a:noFill/>
          <a:ln>
            <a:noFill/>
          </a:ln>
        </p:spPr>
      </p:pic>
      <p:pic>
        <p:nvPicPr>
          <p:cNvPr id="105" name="Google Shape;105;p10"/>
          <p:cNvPicPr preferRelativeResize="0"/>
          <p:nvPr/>
        </p:nvPicPr>
        <p:blipFill>
          <a:blip r:embed="rId6">
            <a:alphaModFix/>
          </a:blip>
          <a:stretch>
            <a:fillRect/>
          </a:stretch>
        </p:blipFill>
        <p:spPr>
          <a:xfrm>
            <a:off x="9922550" y="8107650"/>
            <a:ext cx="3822524" cy="3822524"/>
          </a:xfrm>
          <a:prstGeom prst="rect">
            <a:avLst/>
          </a:prstGeom>
          <a:noFill/>
          <a:ln>
            <a:noFill/>
          </a:ln>
        </p:spPr>
      </p:pic>
      <p:sp>
        <p:nvSpPr>
          <p:cNvPr id="106" name="Google Shape;106;p10"/>
          <p:cNvSpPr>
            <a:spLocks noGrp="1"/>
          </p:cNvSpPr>
          <p:nvPr>
            <p:ph type="pic" idx="2"/>
          </p:nvPr>
        </p:nvSpPr>
        <p:spPr>
          <a:xfrm>
            <a:off x="3170072" y="4842750"/>
            <a:ext cx="4353000" cy="3264900"/>
          </a:xfrm>
          <a:prstGeom prst="rect">
            <a:avLst/>
          </a:prstGeom>
          <a:noFill/>
          <a:ln>
            <a:noFill/>
          </a:ln>
        </p:spPr>
      </p:sp>
      <p:sp>
        <p:nvSpPr>
          <p:cNvPr id="107" name="Google Shape;107;p10"/>
          <p:cNvSpPr txBox="1">
            <a:spLocks noGrp="1"/>
          </p:cNvSpPr>
          <p:nvPr>
            <p:ph type="body" idx="1"/>
          </p:nvPr>
        </p:nvSpPr>
        <p:spPr>
          <a:xfrm>
            <a:off x="10082738" y="4741038"/>
            <a:ext cx="5486400" cy="8049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2400"/>
              <a:buNone/>
              <a:defRPr/>
            </a:lvl1pPr>
            <a:lvl2pPr marL="914400" lvl="1" indent="-228600" algn="l">
              <a:spcBef>
                <a:spcPts val="240"/>
              </a:spcBef>
              <a:spcAft>
                <a:spcPts val="0"/>
              </a:spcAft>
              <a:buClr>
                <a:schemeClr val="dk1"/>
              </a:buClr>
              <a:buSzPts val="2400"/>
              <a:buNone/>
              <a:defRPr/>
            </a:lvl2pPr>
            <a:lvl3pPr marL="1371600" lvl="2" indent="-228600" algn="l">
              <a:spcBef>
                <a:spcPts val="200"/>
              </a:spcBef>
              <a:spcAft>
                <a:spcPts val="0"/>
              </a:spcAft>
              <a:buClr>
                <a:schemeClr val="dk1"/>
              </a:buClr>
              <a:buSzPts val="2400"/>
              <a:buNone/>
              <a:defRPr/>
            </a:lvl3pPr>
            <a:lvl4pPr marL="1828800" lvl="3" indent="-228600" algn="l">
              <a:spcBef>
                <a:spcPts val="180"/>
              </a:spcBef>
              <a:spcAft>
                <a:spcPts val="0"/>
              </a:spcAft>
              <a:buClr>
                <a:schemeClr val="dk1"/>
              </a:buClr>
              <a:buSzPts val="2400"/>
              <a:buNone/>
              <a:defRPr/>
            </a:lvl4pPr>
            <a:lvl5pPr marL="2286000" lvl="4" indent="-228600" algn="l">
              <a:spcBef>
                <a:spcPts val="180"/>
              </a:spcBef>
              <a:spcAft>
                <a:spcPts val="0"/>
              </a:spcAft>
              <a:buClr>
                <a:schemeClr val="dk1"/>
              </a:buClr>
              <a:buSzPts val="2400"/>
              <a:buNone/>
              <a:defRPr/>
            </a:lvl5pPr>
            <a:lvl6pPr marL="2743200" lvl="5" indent="-228600" algn="l">
              <a:spcBef>
                <a:spcPts val="180"/>
              </a:spcBef>
              <a:spcAft>
                <a:spcPts val="0"/>
              </a:spcAft>
              <a:buClr>
                <a:schemeClr val="dk1"/>
              </a:buClr>
              <a:buSzPts val="2400"/>
              <a:buNone/>
              <a:defRPr/>
            </a:lvl6pPr>
            <a:lvl7pPr marL="3200400" lvl="6" indent="-228600" algn="l">
              <a:spcBef>
                <a:spcPts val="180"/>
              </a:spcBef>
              <a:spcAft>
                <a:spcPts val="0"/>
              </a:spcAft>
              <a:buClr>
                <a:schemeClr val="dk1"/>
              </a:buClr>
              <a:buSzPts val="2400"/>
              <a:buNone/>
              <a:defRPr/>
            </a:lvl7pPr>
            <a:lvl8pPr marL="3657600" lvl="7" indent="-228600" algn="l">
              <a:spcBef>
                <a:spcPts val="180"/>
              </a:spcBef>
              <a:spcAft>
                <a:spcPts val="0"/>
              </a:spcAft>
              <a:buClr>
                <a:schemeClr val="dk1"/>
              </a:buClr>
              <a:buSzPts val="2400"/>
              <a:buNone/>
              <a:defRPr/>
            </a:lvl8pPr>
            <a:lvl9pPr marL="4114800" lvl="8" indent="-228600" algn="l">
              <a:spcBef>
                <a:spcPts val="180"/>
              </a:spcBef>
              <a:spcAft>
                <a:spcPts val="0"/>
              </a:spcAft>
              <a:buClr>
                <a:schemeClr val="dk1"/>
              </a:buClr>
              <a:buSzPts val="2400"/>
              <a:buNone/>
              <a:defRPr/>
            </a:lvl9pPr>
          </a:lstStyle>
          <a:p>
            <a:endParaRPr/>
          </a:p>
        </p:txBody>
      </p:sp>
      <p:sp>
        <p:nvSpPr>
          <p:cNvPr id="108" name="Google Shape;108;p10"/>
          <p:cNvSpPr/>
          <p:nvPr/>
        </p:nvSpPr>
        <p:spPr>
          <a:xfrm>
            <a:off x="1151218" y="486560"/>
            <a:ext cx="739893" cy="542140"/>
          </a:xfrm>
          <a:custGeom>
            <a:avLst/>
            <a:gdLst/>
            <a:ahLst/>
            <a:cxnLst/>
            <a:rect l="l" t="t" r="r" b="b"/>
            <a:pathLst>
              <a:path w="739893" h="542140" extrusionOk="0">
                <a:moveTo>
                  <a:pt x="0" y="0"/>
                </a:moveTo>
                <a:lnTo>
                  <a:pt x="739894" y="0"/>
                </a:lnTo>
                <a:lnTo>
                  <a:pt x="739894" y="542140"/>
                </a:lnTo>
                <a:lnTo>
                  <a:pt x="0" y="542140"/>
                </a:lnTo>
                <a:lnTo>
                  <a:pt x="0" y="0"/>
                </a:lnTo>
                <a:close/>
              </a:path>
            </a:pathLst>
          </a:custGeom>
          <a:blipFill rotWithShape="1">
            <a:blip r:embed="rId7">
              <a:alphaModFix/>
            </a:blip>
            <a:stretch>
              <a:fillRect/>
            </a:stretch>
          </a:blipFill>
          <a:ln>
            <a:noFill/>
          </a:ln>
        </p:spPr>
      </p:sp>
      <p:sp>
        <p:nvSpPr>
          <p:cNvPr id="109" name="Google Shape;109;p10"/>
          <p:cNvSpPr txBox="1"/>
          <p:nvPr/>
        </p:nvSpPr>
        <p:spPr>
          <a:xfrm>
            <a:off x="13911634" y="605231"/>
            <a:ext cx="861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SERVICE</a:t>
            </a:r>
            <a:endParaRPr/>
          </a:p>
        </p:txBody>
      </p:sp>
      <p:sp>
        <p:nvSpPr>
          <p:cNvPr id="110" name="Google Shape;110;p10"/>
          <p:cNvSpPr txBox="1"/>
          <p:nvPr/>
        </p:nvSpPr>
        <p:spPr>
          <a:xfrm>
            <a:off x="16292807" y="605231"/>
            <a:ext cx="975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CONTACT</a:t>
            </a:r>
            <a:endParaRPr/>
          </a:p>
        </p:txBody>
      </p:sp>
      <p:sp>
        <p:nvSpPr>
          <p:cNvPr id="111" name="Google Shape;111;p10"/>
          <p:cNvSpPr txBox="1"/>
          <p:nvPr/>
        </p:nvSpPr>
        <p:spPr>
          <a:xfrm>
            <a:off x="11657709" y="605231"/>
            <a:ext cx="7203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ABOUT</a:t>
            </a:r>
            <a:endParaRPr/>
          </a:p>
        </p:txBody>
      </p:sp>
      <p:sp>
        <p:nvSpPr>
          <p:cNvPr id="112" name="Google Shape;112;p10"/>
          <p:cNvSpPr txBox="1"/>
          <p:nvPr/>
        </p:nvSpPr>
        <p:spPr>
          <a:xfrm>
            <a:off x="9458144" y="605231"/>
            <a:ext cx="6246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F68566"/>
                </a:solidFill>
                <a:latin typeface="Montserrat"/>
                <a:ea typeface="Montserrat"/>
                <a:cs typeface="Montserrat"/>
                <a:sym typeface="Montserrat"/>
              </a:rPr>
              <a:t>HOME</a:t>
            </a:r>
            <a:endParaRPr/>
          </a:p>
        </p:txBody>
      </p:sp>
      <p:sp>
        <p:nvSpPr>
          <p:cNvPr id="113" name="Google Shape;113;p10"/>
          <p:cNvSpPr txBox="1"/>
          <p:nvPr/>
        </p:nvSpPr>
        <p:spPr>
          <a:xfrm>
            <a:off x="2094966" y="605231"/>
            <a:ext cx="583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i="0" u="none" strike="noStrike" cap="none">
                <a:solidFill>
                  <a:srgbClr val="000000"/>
                </a:solidFill>
                <a:latin typeface="Montserrat"/>
                <a:ea typeface="Montserrat"/>
                <a:cs typeface="Montserrat"/>
                <a:sym typeface="Montserrat"/>
              </a:rPr>
              <a:t>LOGO</a:t>
            </a:r>
            <a:endParaRPr/>
          </a:p>
        </p:txBody>
      </p:sp>
      <p:sp>
        <p:nvSpPr>
          <p:cNvPr id="114" name="Google Shape;114;p10"/>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marR="0" lvl="0">
              <a:spcBef>
                <a:spcPts val="0"/>
              </a:spcBef>
              <a:spcAft>
                <a:spcPts val="0"/>
              </a:spcAft>
              <a:buClr>
                <a:schemeClr val="dk1"/>
              </a:buClr>
              <a:buSzPts val="8800"/>
              <a:buFont typeface="Archivo Black"/>
              <a:buNone/>
              <a:defRPr sz="8800" i="0" u="none" strike="noStrike" cap="none">
                <a:solidFill>
                  <a:schemeClr val="dk1"/>
                </a:solidFill>
                <a:latin typeface="Archivo Black"/>
                <a:ea typeface="Archivo Black"/>
                <a:cs typeface="Archivo Black"/>
                <a:sym typeface="Archiv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35425" y="1838800"/>
            <a:ext cx="12007800" cy="1143000"/>
          </a:xfrm>
          <a:prstGeom prst="rect">
            <a:avLst/>
          </a:prstGeom>
          <a:noFill/>
          <a:ln>
            <a:noFill/>
          </a:ln>
        </p:spPr>
        <p:txBody>
          <a:bodyPr spcFirstLastPara="1" wrap="square" lIns="91425" tIns="45700" rIns="91425" bIns="45700" anchor="ctr" anchorCtr="0">
            <a:normAutofit/>
          </a:bodyPr>
          <a:lstStyle>
            <a:lvl1pPr marR="0" lvl="0" rtl="0">
              <a:spcBef>
                <a:spcPts val="0"/>
              </a:spcBef>
              <a:spcAft>
                <a:spcPts val="0"/>
              </a:spcAft>
              <a:buClr>
                <a:schemeClr val="dk1"/>
              </a:buClr>
              <a:buSzPts val="8800"/>
              <a:buFont typeface="Archivo Black"/>
              <a:buNone/>
              <a:defRPr sz="8800" i="0" u="none" strike="noStrike" cap="none">
                <a:solidFill>
                  <a:schemeClr val="dk1"/>
                </a:solidFill>
                <a:latin typeface="Archivo Black"/>
                <a:ea typeface="Archivo Black"/>
                <a:cs typeface="Archivo Black"/>
                <a:sym typeface="Archiv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3597875" y="4637875"/>
            <a:ext cx="8229600" cy="4526100"/>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64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1pPr>
            <a:lvl2pPr marL="914400" marR="0" lvl="1" indent="-381000" algn="l" rtl="0">
              <a:spcBef>
                <a:spcPts val="56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2pPr>
            <a:lvl3pPr marL="1371600" marR="0" lvl="2" indent="-381000" algn="l" rtl="0">
              <a:spcBef>
                <a:spcPts val="48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3pPr>
            <a:lvl4pPr marL="1828800" marR="0" lvl="3" indent="-381000" algn="l" rtl="0">
              <a:spcBef>
                <a:spcPts val="40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4pPr>
            <a:lvl5pPr marL="2286000" marR="0" lvl="4" indent="-381000" algn="l" rtl="0">
              <a:spcBef>
                <a:spcPts val="40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5pPr>
            <a:lvl6pPr marL="2743200" marR="0" lvl="5" indent="-381000" algn="l" rtl="0">
              <a:spcBef>
                <a:spcPts val="40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6pPr>
            <a:lvl7pPr marL="3200400" marR="0" lvl="6" indent="-381000" algn="l" rtl="0">
              <a:spcBef>
                <a:spcPts val="40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7pPr>
            <a:lvl8pPr marL="3657600" marR="0" lvl="7" indent="-381000" algn="l" rtl="0">
              <a:spcBef>
                <a:spcPts val="40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8pPr>
            <a:lvl9pPr marL="4114800" marR="0" lvl="8" indent="-381000" algn="l" rtl="0">
              <a:spcBef>
                <a:spcPts val="400"/>
              </a:spcBef>
              <a:spcAft>
                <a:spcPts val="0"/>
              </a:spcAft>
              <a:buClr>
                <a:schemeClr val="dk1"/>
              </a:buClr>
              <a:buSzPts val="2400"/>
              <a:buFont typeface="Archivo Black"/>
              <a:buChar char="•"/>
              <a:defRPr sz="2400" i="0" u="none" strike="noStrike" cap="none">
                <a:solidFill>
                  <a:schemeClr val="dk1"/>
                </a:solidFill>
                <a:latin typeface="Archivo Black"/>
                <a:ea typeface="Archivo Black"/>
                <a:cs typeface="Archivo Black"/>
                <a:sym typeface="Archivo Black"/>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18"/>
        <p:cNvGrpSpPr/>
        <p:nvPr/>
      </p:nvGrpSpPr>
      <p:grpSpPr>
        <a:xfrm>
          <a:off x="0" y="0"/>
          <a:ext cx="0" cy="0"/>
          <a:chOff x="0" y="0"/>
          <a:chExt cx="0" cy="0"/>
        </a:xfrm>
      </p:grpSpPr>
      <p:pic>
        <p:nvPicPr>
          <p:cNvPr id="119" name="Google Shape;119;p11"/>
          <p:cNvPicPr preferRelativeResize="0"/>
          <p:nvPr/>
        </p:nvPicPr>
        <p:blipFill>
          <a:blip r:embed="rId3">
            <a:alphaModFix/>
          </a:blip>
          <a:stretch>
            <a:fillRect/>
          </a:stretch>
        </p:blipFill>
        <p:spPr>
          <a:xfrm>
            <a:off x="-1134025" y="-7115100"/>
            <a:ext cx="28956001" cy="28319751"/>
          </a:xfrm>
          <a:prstGeom prst="rect">
            <a:avLst/>
          </a:prstGeom>
          <a:noFill/>
          <a:ln>
            <a:noFill/>
          </a:ln>
        </p:spPr>
      </p:pic>
      <p:pic>
        <p:nvPicPr>
          <p:cNvPr id="120" name="Google Shape;120;p11"/>
          <p:cNvPicPr preferRelativeResize="0"/>
          <p:nvPr/>
        </p:nvPicPr>
        <p:blipFill>
          <a:blip r:embed="rId4">
            <a:alphaModFix/>
          </a:blip>
          <a:stretch>
            <a:fillRect/>
          </a:stretch>
        </p:blipFill>
        <p:spPr>
          <a:xfrm>
            <a:off x="-2395737" y="3803463"/>
            <a:ext cx="4280041" cy="4180250"/>
          </a:xfrm>
          <a:prstGeom prst="rect">
            <a:avLst/>
          </a:prstGeom>
          <a:noFill/>
          <a:ln>
            <a:noFill/>
          </a:ln>
        </p:spPr>
      </p:pic>
      <p:pic>
        <p:nvPicPr>
          <p:cNvPr id="121" name="Google Shape;121;p11"/>
          <p:cNvPicPr preferRelativeResize="0"/>
          <p:nvPr/>
        </p:nvPicPr>
        <p:blipFill>
          <a:blip r:embed="rId5">
            <a:alphaModFix/>
          </a:blip>
          <a:stretch>
            <a:fillRect/>
          </a:stretch>
        </p:blipFill>
        <p:spPr>
          <a:xfrm>
            <a:off x="16833738" y="1185499"/>
            <a:ext cx="2908525" cy="2845050"/>
          </a:xfrm>
          <a:prstGeom prst="rect">
            <a:avLst/>
          </a:prstGeom>
          <a:noFill/>
          <a:ln>
            <a:noFill/>
          </a:ln>
        </p:spPr>
      </p:pic>
      <p:pic>
        <p:nvPicPr>
          <p:cNvPr id="122" name="Google Shape;122;p11"/>
          <p:cNvPicPr preferRelativeResize="0"/>
          <p:nvPr/>
        </p:nvPicPr>
        <p:blipFill>
          <a:blip r:embed="rId6">
            <a:alphaModFix/>
          </a:blip>
          <a:stretch>
            <a:fillRect/>
          </a:stretch>
        </p:blipFill>
        <p:spPr>
          <a:xfrm>
            <a:off x="8662750" y="8864477"/>
            <a:ext cx="2839749" cy="2845047"/>
          </a:xfrm>
          <a:prstGeom prst="rect">
            <a:avLst/>
          </a:prstGeom>
          <a:noFill/>
          <a:ln>
            <a:noFill/>
          </a:ln>
        </p:spPr>
      </p:pic>
      <p:grpSp>
        <p:nvGrpSpPr>
          <p:cNvPr id="123" name="Google Shape;123;p11"/>
          <p:cNvGrpSpPr/>
          <p:nvPr/>
        </p:nvGrpSpPr>
        <p:grpSpPr>
          <a:xfrm>
            <a:off x="9524827" y="5705648"/>
            <a:ext cx="6217245" cy="870610"/>
            <a:chOff x="0" y="-38100"/>
            <a:chExt cx="998193" cy="229289"/>
          </a:xfrm>
        </p:grpSpPr>
        <p:sp>
          <p:nvSpPr>
            <p:cNvPr id="124" name="Google Shape;124;p11"/>
            <p:cNvSpPr/>
            <p:nvPr/>
          </p:nvSpPr>
          <p:spPr>
            <a:xfrm>
              <a:off x="0" y="0"/>
              <a:ext cx="998193" cy="191189"/>
            </a:xfrm>
            <a:custGeom>
              <a:avLst/>
              <a:gdLst/>
              <a:ahLst/>
              <a:cxnLst/>
              <a:rect l="l" t="t" r="r" b="b"/>
              <a:pathLst>
                <a:path w="998193" h="191189" extrusionOk="0">
                  <a:moveTo>
                    <a:pt x="24513" y="0"/>
                  </a:moveTo>
                  <a:lnTo>
                    <a:pt x="973680" y="0"/>
                  </a:lnTo>
                  <a:cubicBezTo>
                    <a:pt x="980181" y="0"/>
                    <a:pt x="986416" y="2583"/>
                    <a:pt x="991013" y="7180"/>
                  </a:cubicBezTo>
                  <a:cubicBezTo>
                    <a:pt x="995610" y="11777"/>
                    <a:pt x="998193" y="18011"/>
                    <a:pt x="998193" y="24513"/>
                  </a:cubicBezTo>
                  <a:lnTo>
                    <a:pt x="998193" y="166676"/>
                  </a:lnTo>
                  <a:cubicBezTo>
                    <a:pt x="998193" y="173177"/>
                    <a:pt x="995610" y="179412"/>
                    <a:pt x="991013" y="184009"/>
                  </a:cubicBezTo>
                  <a:cubicBezTo>
                    <a:pt x="986416" y="188606"/>
                    <a:pt x="980181" y="191189"/>
                    <a:pt x="973680" y="191189"/>
                  </a:cubicBezTo>
                  <a:lnTo>
                    <a:pt x="24513" y="191189"/>
                  </a:lnTo>
                  <a:cubicBezTo>
                    <a:pt x="18011" y="191189"/>
                    <a:pt x="11777" y="188606"/>
                    <a:pt x="7180" y="184009"/>
                  </a:cubicBezTo>
                  <a:cubicBezTo>
                    <a:pt x="2583" y="179412"/>
                    <a:pt x="0" y="173177"/>
                    <a:pt x="0" y="166676"/>
                  </a:cubicBezTo>
                  <a:lnTo>
                    <a:pt x="0" y="24513"/>
                  </a:lnTo>
                  <a:cubicBezTo>
                    <a:pt x="0" y="18011"/>
                    <a:pt x="2583" y="11777"/>
                    <a:pt x="7180" y="7180"/>
                  </a:cubicBezTo>
                  <a:cubicBezTo>
                    <a:pt x="11777" y="2583"/>
                    <a:pt x="18011" y="0"/>
                    <a:pt x="24513" y="0"/>
                  </a:cubicBezTo>
                  <a:close/>
                </a:path>
              </a:pathLst>
            </a:custGeom>
            <a:solidFill>
              <a:srgbClr val="F8BC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1"/>
            <p:cNvSpPr txBox="1"/>
            <p:nvPr/>
          </p:nvSpPr>
          <p:spPr>
            <a:xfrm>
              <a:off x="0" y="-38100"/>
              <a:ext cx="998193" cy="229289"/>
            </a:xfrm>
            <a:prstGeom prst="rect">
              <a:avLst/>
            </a:prstGeom>
            <a:noFill/>
            <a:ln>
              <a:noFill/>
            </a:ln>
          </p:spPr>
          <p:txBody>
            <a:bodyPr spcFirstLastPara="1" wrap="square" lIns="50800" tIns="50800" rIns="50800" bIns="50800" anchor="ctr" anchorCtr="0">
              <a:noAutofit/>
            </a:bodyPr>
            <a:lstStyle/>
            <a:p>
              <a:pPr marL="0" marR="0" lvl="0" indent="0" algn="ctr" rtl="0">
                <a:lnSpc>
                  <a:spcPct val="116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6" name="Google Shape;126;p11"/>
          <p:cNvSpPr/>
          <p:nvPr/>
        </p:nvSpPr>
        <p:spPr>
          <a:xfrm rot="5400000">
            <a:off x="16133973" y="8124047"/>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7">
              <a:alphaModFix/>
            </a:blip>
            <a:stretch>
              <a:fillRect/>
            </a:stretch>
          </a:blipFill>
          <a:ln>
            <a:noFill/>
          </a:ln>
        </p:spPr>
        <p:txBody>
          <a:bodyPr/>
          <a:lstStyle/>
          <a:p>
            <a:endParaRPr lang="en-US"/>
          </a:p>
        </p:txBody>
      </p:sp>
      <p:sp>
        <p:nvSpPr>
          <p:cNvPr id="127" name="Google Shape;127;p11"/>
          <p:cNvSpPr txBox="1"/>
          <p:nvPr/>
        </p:nvSpPr>
        <p:spPr>
          <a:xfrm>
            <a:off x="9524819" y="1715610"/>
            <a:ext cx="6834600" cy="3694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000">
                <a:latin typeface="Archivo Black"/>
                <a:ea typeface="Archivo Black"/>
                <a:cs typeface="Archivo Black"/>
                <a:sym typeface="Archivo Black"/>
              </a:rPr>
              <a:t>Exit Polling</a:t>
            </a:r>
            <a:endParaRPr sz="8000">
              <a:latin typeface="Archivo Black"/>
              <a:ea typeface="Archivo Black"/>
              <a:cs typeface="Archivo Black"/>
              <a:sym typeface="Archivo Black"/>
            </a:endParaRPr>
          </a:p>
          <a:p>
            <a:pPr marL="0" marR="0" lvl="0" indent="0" algn="l" rtl="0">
              <a:lnSpc>
                <a:spcPct val="100000"/>
              </a:lnSpc>
              <a:spcBef>
                <a:spcPts val="0"/>
              </a:spcBef>
              <a:spcAft>
                <a:spcPts val="0"/>
              </a:spcAft>
              <a:buNone/>
            </a:pPr>
            <a:r>
              <a:rPr lang="en-US" sz="8000">
                <a:latin typeface="Archivo Black"/>
                <a:ea typeface="Archivo Black"/>
                <a:cs typeface="Archivo Black"/>
                <a:sym typeface="Archivo Black"/>
              </a:rPr>
              <a:t>Final Project</a:t>
            </a:r>
            <a:endParaRPr sz="8000">
              <a:latin typeface="Archivo Black"/>
              <a:ea typeface="Archivo Black"/>
              <a:cs typeface="Archivo Black"/>
              <a:sym typeface="Archivo Black"/>
            </a:endParaRPr>
          </a:p>
        </p:txBody>
      </p:sp>
      <p:sp>
        <p:nvSpPr>
          <p:cNvPr id="128" name="Google Shape;128;p11"/>
          <p:cNvSpPr txBox="1"/>
          <p:nvPr/>
        </p:nvSpPr>
        <p:spPr>
          <a:xfrm>
            <a:off x="9524825" y="5975050"/>
            <a:ext cx="6491700" cy="4617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000">
                <a:solidFill>
                  <a:srgbClr val="2D2C2C"/>
                </a:solidFill>
                <a:latin typeface="Archivo Black"/>
                <a:ea typeface="Archivo Black"/>
                <a:cs typeface="Archivo Black"/>
                <a:sym typeface="Archivo Black"/>
              </a:rPr>
              <a:t>Robin Varol &amp; Faith Parker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32"/>
        <p:cNvGrpSpPr/>
        <p:nvPr/>
      </p:nvGrpSpPr>
      <p:grpSpPr>
        <a:xfrm>
          <a:off x="0" y="0"/>
          <a:ext cx="0" cy="0"/>
          <a:chOff x="0" y="0"/>
          <a:chExt cx="0" cy="0"/>
        </a:xfrm>
      </p:grpSpPr>
      <p:pic>
        <p:nvPicPr>
          <p:cNvPr id="133" name="Google Shape;133;p12"/>
          <p:cNvPicPr preferRelativeResize="0"/>
          <p:nvPr/>
        </p:nvPicPr>
        <p:blipFill>
          <a:blip r:embed="rId3">
            <a:alphaModFix/>
          </a:blip>
          <a:stretch>
            <a:fillRect/>
          </a:stretch>
        </p:blipFill>
        <p:spPr>
          <a:xfrm>
            <a:off x="-805949" y="-5794337"/>
            <a:ext cx="26731750" cy="26144393"/>
          </a:xfrm>
          <a:prstGeom prst="rect">
            <a:avLst/>
          </a:prstGeom>
          <a:noFill/>
          <a:ln>
            <a:noFill/>
          </a:ln>
        </p:spPr>
      </p:pic>
      <p:sp>
        <p:nvSpPr>
          <p:cNvPr id="134" name="Google Shape;134;p12"/>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4">
              <a:alphaModFix/>
            </a:blip>
            <a:stretch>
              <a:fillRect/>
            </a:stretch>
          </a:blipFill>
          <a:ln>
            <a:noFill/>
          </a:ln>
        </p:spPr>
        <p:txBody>
          <a:bodyPr/>
          <a:lstStyle/>
          <a:p>
            <a:endParaRPr lang="en-US"/>
          </a:p>
        </p:txBody>
      </p:sp>
      <p:sp>
        <p:nvSpPr>
          <p:cNvPr id="135" name="Google Shape;135;p12"/>
          <p:cNvSpPr txBox="1"/>
          <p:nvPr/>
        </p:nvSpPr>
        <p:spPr>
          <a:xfrm>
            <a:off x="14261322" y="605225"/>
            <a:ext cx="2785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BIVARIATE RELATIONSHIPS</a:t>
            </a:r>
            <a:endParaRPr/>
          </a:p>
        </p:txBody>
      </p:sp>
      <p:sp>
        <p:nvSpPr>
          <p:cNvPr id="136" name="Google Shape;136;p12"/>
          <p:cNvSpPr txBox="1"/>
          <p:nvPr/>
        </p:nvSpPr>
        <p:spPr>
          <a:xfrm>
            <a:off x="11657705" y="605225"/>
            <a:ext cx="22539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MAIN QUESTION</a:t>
            </a:r>
            <a:endParaRPr/>
          </a:p>
        </p:txBody>
      </p:sp>
      <p:sp>
        <p:nvSpPr>
          <p:cNvPr id="137" name="Google Shape;137;p12"/>
          <p:cNvSpPr txBox="1"/>
          <p:nvPr/>
        </p:nvSpPr>
        <p:spPr>
          <a:xfrm>
            <a:off x="9458148" y="605225"/>
            <a:ext cx="18498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00" b="1">
                <a:solidFill>
                  <a:srgbClr val="F68566"/>
                </a:solidFill>
                <a:latin typeface="Montserrat"/>
                <a:ea typeface="Montserrat"/>
                <a:cs typeface="Montserrat"/>
                <a:sym typeface="Montserrat"/>
              </a:rPr>
              <a:t>METHODOLOGY</a:t>
            </a:r>
            <a:endParaRPr/>
          </a:p>
        </p:txBody>
      </p:sp>
      <p:sp>
        <p:nvSpPr>
          <p:cNvPr id="138" name="Google Shape;138;p12"/>
          <p:cNvSpPr txBox="1"/>
          <p:nvPr/>
        </p:nvSpPr>
        <p:spPr>
          <a:xfrm>
            <a:off x="1647950" y="2202000"/>
            <a:ext cx="11455500" cy="58830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800" b="1">
                <a:solidFill>
                  <a:schemeClr val="dk1"/>
                </a:solidFill>
                <a:latin typeface="Archivo Black"/>
                <a:ea typeface="Archivo Black"/>
                <a:cs typeface="Archivo Black"/>
                <a:sym typeface="Archivo Black"/>
              </a:rPr>
              <a:t>Number of interviews:</a:t>
            </a:r>
            <a:r>
              <a:rPr lang="en-US" sz="2800">
                <a:solidFill>
                  <a:schemeClr val="dk1"/>
                </a:solidFill>
                <a:latin typeface="Archivo Black"/>
                <a:ea typeface="Archivo Black"/>
                <a:cs typeface="Archivo Black"/>
                <a:sym typeface="Archivo Black"/>
              </a:rPr>
              <a:t> 660 Election Day Voters in Cumberland County, Pennsylvania</a:t>
            </a:r>
            <a:endParaRPr sz="2800">
              <a:solidFill>
                <a:schemeClr val="dk1"/>
              </a:solidFill>
              <a:latin typeface="Archivo Black"/>
              <a:ea typeface="Archivo Black"/>
              <a:cs typeface="Archivo Black"/>
              <a:sym typeface="Archivo Black"/>
            </a:endParaRPr>
          </a:p>
          <a:p>
            <a:pPr marL="0" lvl="0" indent="0" algn="l" rtl="0">
              <a:lnSpc>
                <a:spcPct val="115000"/>
              </a:lnSpc>
              <a:spcBef>
                <a:spcPts val="0"/>
              </a:spcBef>
              <a:spcAft>
                <a:spcPts val="0"/>
              </a:spcAft>
              <a:buSzPts val="1100"/>
              <a:buNone/>
            </a:pPr>
            <a:endParaRPr sz="2800" b="1">
              <a:solidFill>
                <a:schemeClr val="dk1"/>
              </a:solidFill>
              <a:latin typeface="Archivo Black"/>
              <a:ea typeface="Archivo Black"/>
              <a:cs typeface="Archivo Black"/>
              <a:sym typeface="Archivo Black"/>
            </a:endParaRPr>
          </a:p>
          <a:p>
            <a:pPr marL="0" lvl="0" indent="0" algn="l" rtl="0">
              <a:lnSpc>
                <a:spcPct val="115000"/>
              </a:lnSpc>
              <a:spcBef>
                <a:spcPts val="0"/>
              </a:spcBef>
              <a:spcAft>
                <a:spcPts val="0"/>
              </a:spcAft>
              <a:buClr>
                <a:schemeClr val="dk1"/>
              </a:buClr>
              <a:buSzPts val="1100"/>
              <a:buFont typeface="Arial"/>
              <a:buNone/>
            </a:pPr>
            <a:r>
              <a:rPr lang="en-US" sz="2800" b="1">
                <a:solidFill>
                  <a:schemeClr val="dk1"/>
                </a:solidFill>
                <a:latin typeface="Archivo Black"/>
                <a:ea typeface="Archivo Black"/>
                <a:cs typeface="Archivo Black"/>
                <a:sym typeface="Archivo Black"/>
              </a:rPr>
              <a:t>Margin of Error</a:t>
            </a:r>
            <a:r>
              <a:rPr lang="en-US" sz="2800">
                <a:solidFill>
                  <a:schemeClr val="dk1"/>
                </a:solidFill>
                <a:latin typeface="Archivo Black"/>
                <a:ea typeface="Archivo Black"/>
                <a:cs typeface="Archivo Black"/>
                <a:sym typeface="Archivo Black"/>
              </a:rPr>
              <a:t>: ±3.89%</a:t>
            </a:r>
            <a:endParaRPr sz="2800">
              <a:solidFill>
                <a:schemeClr val="dk1"/>
              </a:solidFill>
              <a:latin typeface="Archivo Black"/>
              <a:ea typeface="Archivo Black"/>
              <a:cs typeface="Archivo Black"/>
              <a:sym typeface="Archivo Black"/>
            </a:endParaRPr>
          </a:p>
          <a:p>
            <a:pPr marL="0" lvl="0" indent="0" algn="l" rtl="0">
              <a:lnSpc>
                <a:spcPct val="115000"/>
              </a:lnSpc>
              <a:spcBef>
                <a:spcPts val="0"/>
              </a:spcBef>
              <a:spcAft>
                <a:spcPts val="0"/>
              </a:spcAft>
              <a:buSzPts val="1100"/>
              <a:buNone/>
            </a:pPr>
            <a:endParaRPr sz="2800" b="1">
              <a:solidFill>
                <a:schemeClr val="dk1"/>
              </a:solidFill>
              <a:latin typeface="Archivo Black"/>
              <a:ea typeface="Archivo Black"/>
              <a:cs typeface="Archivo Black"/>
              <a:sym typeface="Archivo Black"/>
            </a:endParaRPr>
          </a:p>
          <a:p>
            <a:pPr marL="0" lvl="0" indent="0" algn="l" rtl="0">
              <a:lnSpc>
                <a:spcPct val="115000"/>
              </a:lnSpc>
              <a:spcBef>
                <a:spcPts val="0"/>
              </a:spcBef>
              <a:spcAft>
                <a:spcPts val="0"/>
              </a:spcAft>
              <a:buClr>
                <a:schemeClr val="dk1"/>
              </a:buClr>
              <a:buSzPts val="1100"/>
              <a:buFont typeface="Arial"/>
              <a:buNone/>
            </a:pPr>
            <a:r>
              <a:rPr lang="en-US" sz="2800" b="1">
                <a:solidFill>
                  <a:schemeClr val="dk1"/>
                </a:solidFill>
                <a:latin typeface="Archivo Black"/>
                <a:ea typeface="Archivo Black"/>
                <a:cs typeface="Archivo Black"/>
                <a:sym typeface="Archivo Black"/>
              </a:rPr>
              <a:t>Date:</a:t>
            </a:r>
            <a:r>
              <a:rPr lang="en-US" sz="2800">
                <a:solidFill>
                  <a:schemeClr val="dk1"/>
                </a:solidFill>
                <a:latin typeface="Archivo Black"/>
                <a:ea typeface="Archivo Black"/>
                <a:cs typeface="Archivo Black"/>
                <a:sym typeface="Archivo Black"/>
              </a:rPr>
              <a:t> Election Day 2024 – November 5, 2024</a:t>
            </a:r>
            <a:endParaRPr sz="2800">
              <a:solidFill>
                <a:schemeClr val="dk1"/>
              </a:solidFill>
              <a:latin typeface="Archivo Black"/>
              <a:ea typeface="Archivo Black"/>
              <a:cs typeface="Archivo Black"/>
              <a:sym typeface="Archivo Black"/>
            </a:endParaRPr>
          </a:p>
          <a:p>
            <a:pPr marL="0" lvl="0" indent="0" algn="l" rtl="0">
              <a:lnSpc>
                <a:spcPct val="115000"/>
              </a:lnSpc>
              <a:spcBef>
                <a:spcPts val="0"/>
              </a:spcBef>
              <a:spcAft>
                <a:spcPts val="0"/>
              </a:spcAft>
              <a:buSzPts val="1100"/>
              <a:buNone/>
            </a:pPr>
            <a:endParaRPr sz="2800" b="1">
              <a:solidFill>
                <a:schemeClr val="dk1"/>
              </a:solidFill>
              <a:latin typeface="Archivo Black"/>
              <a:ea typeface="Archivo Black"/>
              <a:cs typeface="Archivo Black"/>
              <a:sym typeface="Archivo Black"/>
            </a:endParaRPr>
          </a:p>
          <a:p>
            <a:pPr marL="0" lvl="0" indent="0" algn="l" rtl="0">
              <a:lnSpc>
                <a:spcPct val="115000"/>
              </a:lnSpc>
              <a:spcBef>
                <a:spcPts val="0"/>
              </a:spcBef>
              <a:spcAft>
                <a:spcPts val="0"/>
              </a:spcAft>
              <a:buSzPts val="1100"/>
              <a:buNone/>
            </a:pPr>
            <a:r>
              <a:rPr lang="en-US" sz="2800" b="1">
                <a:solidFill>
                  <a:schemeClr val="dk1"/>
                </a:solidFill>
                <a:latin typeface="Archivo Black"/>
                <a:ea typeface="Archivo Black"/>
                <a:cs typeface="Archivo Black"/>
                <a:sym typeface="Archivo Black"/>
              </a:rPr>
              <a:t>Method of Interviewing:</a:t>
            </a:r>
            <a:r>
              <a:rPr lang="en-US" sz="2800">
                <a:solidFill>
                  <a:schemeClr val="dk1"/>
                </a:solidFill>
                <a:latin typeface="Archivo Black"/>
                <a:ea typeface="Archivo Black"/>
                <a:cs typeface="Archivo Black"/>
                <a:sym typeface="Archivo Black"/>
              </a:rPr>
              <a:t> A combination of in-person interviewing and self-administered questionnaire methods. Survey respondents were asked by the interviewer to fill out a paper questionnaire on their own after exiting polling place. </a:t>
            </a:r>
            <a:endParaRPr sz="8799">
              <a:latin typeface="Archivo Black"/>
              <a:ea typeface="Archivo Black"/>
              <a:cs typeface="Archivo Black"/>
              <a:sym typeface="Archivo Black"/>
            </a:endParaRPr>
          </a:p>
        </p:txBody>
      </p:sp>
      <p:pic>
        <p:nvPicPr>
          <p:cNvPr id="139" name="Google Shape;139;p12"/>
          <p:cNvPicPr preferRelativeResize="0"/>
          <p:nvPr/>
        </p:nvPicPr>
        <p:blipFill>
          <a:blip r:embed="rId5">
            <a:alphaModFix/>
          </a:blip>
          <a:stretch>
            <a:fillRect/>
          </a:stretch>
        </p:blipFill>
        <p:spPr>
          <a:xfrm>
            <a:off x="-1414047" y="5221264"/>
            <a:ext cx="2785600" cy="2724846"/>
          </a:xfrm>
          <a:prstGeom prst="rect">
            <a:avLst/>
          </a:prstGeom>
          <a:noFill/>
          <a:ln>
            <a:noFill/>
          </a:ln>
        </p:spPr>
      </p:pic>
      <p:pic>
        <p:nvPicPr>
          <p:cNvPr id="140" name="Google Shape;140;p12"/>
          <p:cNvPicPr preferRelativeResize="0"/>
          <p:nvPr/>
        </p:nvPicPr>
        <p:blipFill>
          <a:blip r:embed="rId6">
            <a:alphaModFix/>
          </a:blip>
          <a:stretch>
            <a:fillRect/>
          </a:stretch>
        </p:blipFill>
        <p:spPr>
          <a:xfrm>
            <a:off x="11119212" y="8502025"/>
            <a:ext cx="2724824" cy="27248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44"/>
        <p:cNvGrpSpPr/>
        <p:nvPr/>
      </p:nvGrpSpPr>
      <p:grpSpPr>
        <a:xfrm>
          <a:off x="0" y="0"/>
          <a:ext cx="0" cy="0"/>
          <a:chOff x="0" y="0"/>
          <a:chExt cx="0" cy="0"/>
        </a:xfrm>
      </p:grpSpPr>
      <p:pic>
        <p:nvPicPr>
          <p:cNvPr id="145" name="Google Shape;145;p13"/>
          <p:cNvPicPr preferRelativeResize="0"/>
          <p:nvPr/>
        </p:nvPicPr>
        <p:blipFill>
          <a:blip r:embed="rId3">
            <a:alphaModFix/>
          </a:blip>
          <a:stretch>
            <a:fillRect/>
          </a:stretch>
        </p:blipFill>
        <p:spPr>
          <a:xfrm>
            <a:off x="1249524" y="-5578400"/>
            <a:ext cx="26853023" cy="26236727"/>
          </a:xfrm>
          <a:prstGeom prst="rect">
            <a:avLst/>
          </a:prstGeom>
          <a:noFill/>
          <a:ln>
            <a:noFill/>
          </a:ln>
        </p:spPr>
      </p:pic>
      <p:pic>
        <p:nvPicPr>
          <p:cNvPr id="146" name="Google Shape;146;p13"/>
          <p:cNvPicPr preferRelativeResize="0"/>
          <p:nvPr/>
        </p:nvPicPr>
        <p:blipFill>
          <a:blip r:embed="rId4">
            <a:alphaModFix/>
          </a:blip>
          <a:stretch>
            <a:fillRect/>
          </a:stretch>
        </p:blipFill>
        <p:spPr>
          <a:xfrm>
            <a:off x="-622306" y="9223772"/>
            <a:ext cx="1871840" cy="1831000"/>
          </a:xfrm>
          <a:prstGeom prst="rect">
            <a:avLst/>
          </a:prstGeom>
          <a:noFill/>
          <a:ln>
            <a:noFill/>
          </a:ln>
        </p:spPr>
      </p:pic>
      <p:pic>
        <p:nvPicPr>
          <p:cNvPr id="147" name="Google Shape;147;p13"/>
          <p:cNvPicPr preferRelativeResize="0"/>
          <p:nvPr/>
        </p:nvPicPr>
        <p:blipFill>
          <a:blip r:embed="rId5">
            <a:alphaModFix/>
          </a:blip>
          <a:stretch>
            <a:fillRect/>
          </a:stretch>
        </p:blipFill>
        <p:spPr>
          <a:xfrm>
            <a:off x="15461550" y="605225"/>
            <a:ext cx="5079799" cy="5079799"/>
          </a:xfrm>
          <a:prstGeom prst="rect">
            <a:avLst/>
          </a:prstGeom>
          <a:noFill/>
          <a:ln>
            <a:noFill/>
          </a:ln>
        </p:spPr>
      </p:pic>
      <p:sp>
        <p:nvSpPr>
          <p:cNvPr id="148" name="Google Shape;148;p13"/>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6">
              <a:alphaModFix/>
            </a:blip>
            <a:stretch>
              <a:fillRect/>
            </a:stretch>
          </a:blipFill>
          <a:ln>
            <a:noFill/>
          </a:ln>
        </p:spPr>
        <p:txBody>
          <a:bodyPr/>
          <a:lstStyle/>
          <a:p>
            <a:endParaRPr lang="en-US"/>
          </a:p>
        </p:txBody>
      </p:sp>
      <p:pic>
        <p:nvPicPr>
          <p:cNvPr id="149" name="Google Shape;149;p13"/>
          <p:cNvPicPr preferRelativeResize="0"/>
          <p:nvPr/>
        </p:nvPicPr>
        <p:blipFill>
          <a:blip r:embed="rId7">
            <a:alphaModFix/>
          </a:blip>
          <a:stretch>
            <a:fillRect/>
          </a:stretch>
        </p:blipFill>
        <p:spPr>
          <a:xfrm>
            <a:off x="2666388" y="1463837"/>
            <a:ext cx="12955214" cy="8328420"/>
          </a:xfrm>
          <a:prstGeom prst="rect">
            <a:avLst/>
          </a:prstGeom>
          <a:noFill/>
          <a:ln>
            <a:noFill/>
          </a:ln>
        </p:spPr>
      </p:pic>
      <p:sp>
        <p:nvSpPr>
          <p:cNvPr id="150" name="Google Shape;150;p13"/>
          <p:cNvSpPr txBox="1"/>
          <p:nvPr/>
        </p:nvSpPr>
        <p:spPr>
          <a:xfrm>
            <a:off x="14261322" y="605225"/>
            <a:ext cx="2785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BIVARIATE RELATIONSHIPS</a:t>
            </a:r>
            <a:endParaRPr/>
          </a:p>
        </p:txBody>
      </p:sp>
      <p:sp>
        <p:nvSpPr>
          <p:cNvPr id="151" name="Google Shape;151;p13"/>
          <p:cNvSpPr txBox="1"/>
          <p:nvPr/>
        </p:nvSpPr>
        <p:spPr>
          <a:xfrm>
            <a:off x="11657705" y="605225"/>
            <a:ext cx="22539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solidFill>
                  <a:srgbClr val="F68566"/>
                </a:solidFill>
                <a:latin typeface="Montserrat"/>
                <a:ea typeface="Montserrat"/>
                <a:cs typeface="Montserrat"/>
                <a:sym typeface="Montserrat"/>
              </a:rPr>
              <a:t>MAIN QUESTION</a:t>
            </a:r>
            <a:endParaRPr>
              <a:solidFill>
                <a:srgbClr val="F68566"/>
              </a:solidFill>
            </a:endParaRPr>
          </a:p>
        </p:txBody>
      </p:sp>
      <p:sp>
        <p:nvSpPr>
          <p:cNvPr id="152" name="Google Shape;152;p13"/>
          <p:cNvSpPr txBox="1"/>
          <p:nvPr/>
        </p:nvSpPr>
        <p:spPr>
          <a:xfrm>
            <a:off x="9458148" y="605225"/>
            <a:ext cx="18498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00" b="1">
                <a:solidFill>
                  <a:schemeClr val="dk1"/>
                </a:solidFill>
                <a:latin typeface="Montserrat"/>
                <a:ea typeface="Montserrat"/>
                <a:cs typeface="Montserrat"/>
                <a:sym typeface="Montserrat"/>
              </a:rPr>
              <a:t>METHODOLOGY</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56"/>
        <p:cNvGrpSpPr/>
        <p:nvPr/>
      </p:nvGrpSpPr>
      <p:grpSpPr>
        <a:xfrm>
          <a:off x="0" y="0"/>
          <a:ext cx="0" cy="0"/>
          <a:chOff x="0" y="0"/>
          <a:chExt cx="0" cy="0"/>
        </a:xfrm>
      </p:grpSpPr>
      <p:pic>
        <p:nvPicPr>
          <p:cNvPr id="157" name="Google Shape;157;p14"/>
          <p:cNvPicPr preferRelativeResize="0"/>
          <p:nvPr/>
        </p:nvPicPr>
        <p:blipFill>
          <a:blip r:embed="rId3">
            <a:alphaModFix/>
          </a:blip>
          <a:stretch>
            <a:fillRect/>
          </a:stretch>
        </p:blipFill>
        <p:spPr>
          <a:xfrm>
            <a:off x="5546300" y="-3189700"/>
            <a:ext cx="25349576" cy="24705899"/>
          </a:xfrm>
          <a:prstGeom prst="rect">
            <a:avLst/>
          </a:prstGeom>
          <a:noFill/>
          <a:ln>
            <a:noFill/>
          </a:ln>
        </p:spPr>
      </p:pic>
      <p:pic>
        <p:nvPicPr>
          <p:cNvPr id="158" name="Google Shape;158;p14"/>
          <p:cNvPicPr preferRelativeResize="0"/>
          <p:nvPr/>
        </p:nvPicPr>
        <p:blipFill>
          <a:blip r:embed="rId4">
            <a:alphaModFix/>
          </a:blip>
          <a:stretch>
            <a:fillRect/>
          </a:stretch>
        </p:blipFill>
        <p:spPr>
          <a:xfrm>
            <a:off x="-2770598" y="3961225"/>
            <a:ext cx="5649150" cy="5649150"/>
          </a:xfrm>
          <a:prstGeom prst="rect">
            <a:avLst/>
          </a:prstGeom>
          <a:noFill/>
          <a:ln>
            <a:noFill/>
          </a:ln>
        </p:spPr>
      </p:pic>
      <p:pic>
        <p:nvPicPr>
          <p:cNvPr id="159" name="Google Shape;159;p14"/>
          <p:cNvPicPr preferRelativeResize="0"/>
          <p:nvPr/>
        </p:nvPicPr>
        <p:blipFill>
          <a:blip r:embed="rId5">
            <a:alphaModFix/>
          </a:blip>
          <a:stretch>
            <a:fillRect/>
          </a:stretch>
        </p:blipFill>
        <p:spPr>
          <a:xfrm>
            <a:off x="15095425" y="3258875"/>
            <a:ext cx="5775081" cy="5649150"/>
          </a:xfrm>
          <a:prstGeom prst="rect">
            <a:avLst/>
          </a:prstGeom>
          <a:noFill/>
          <a:ln>
            <a:noFill/>
          </a:ln>
        </p:spPr>
      </p:pic>
      <p:sp>
        <p:nvSpPr>
          <p:cNvPr id="160" name="Google Shape;160;p14"/>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6">
              <a:alphaModFix/>
            </a:blip>
            <a:stretch>
              <a:fillRect/>
            </a:stretch>
          </a:blipFill>
          <a:ln>
            <a:noFill/>
          </a:ln>
        </p:spPr>
        <p:txBody>
          <a:bodyPr/>
          <a:lstStyle/>
          <a:p>
            <a:endParaRPr lang="en-US"/>
          </a:p>
        </p:txBody>
      </p:sp>
      <p:sp>
        <p:nvSpPr>
          <p:cNvPr id="161" name="Google Shape;161;p14"/>
          <p:cNvSpPr txBox="1"/>
          <p:nvPr/>
        </p:nvSpPr>
        <p:spPr>
          <a:xfrm>
            <a:off x="14261322" y="605225"/>
            <a:ext cx="2785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solidFill>
                  <a:schemeClr val="accent4"/>
                </a:solidFill>
                <a:latin typeface="Montserrat"/>
                <a:ea typeface="Montserrat"/>
                <a:cs typeface="Montserrat"/>
                <a:sym typeface="Montserrat"/>
              </a:rPr>
              <a:t>BIVARIATE RELATIONSHIPS</a:t>
            </a:r>
            <a:endParaRPr>
              <a:solidFill>
                <a:schemeClr val="accent4"/>
              </a:solidFill>
            </a:endParaRPr>
          </a:p>
        </p:txBody>
      </p:sp>
      <p:sp>
        <p:nvSpPr>
          <p:cNvPr id="162" name="Google Shape;162;p14"/>
          <p:cNvSpPr txBox="1"/>
          <p:nvPr/>
        </p:nvSpPr>
        <p:spPr>
          <a:xfrm>
            <a:off x="11657705" y="605225"/>
            <a:ext cx="22539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MAIN QUESTION</a:t>
            </a:r>
            <a:endParaRPr/>
          </a:p>
        </p:txBody>
      </p:sp>
      <p:sp>
        <p:nvSpPr>
          <p:cNvPr id="163" name="Google Shape;163;p14"/>
          <p:cNvSpPr txBox="1"/>
          <p:nvPr/>
        </p:nvSpPr>
        <p:spPr>
          <a:xfrm>
            <a:off x="9458148" y="605225"/>
            <a:ext cx="18498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00" b="1">
                <a:solidFill>
                  <a:schemeClr val="dk1"/>
                </a:solidFill>
                <a:latin typeface="Montserrat"/>
                <a:ea typeface="Montserrat"/>
                <a:cs typeface="Montserrat"/>
                <a:sym typeface="Montserrat"/>
              </a:rPr>
              <a:t>METHODOLOGY</a:t>
            </a:r>
            <a:endParaRPr>
              <a:solidFill>
                <a:schemeClr val="dk1"/>
              </a:solidFill>
            </a:endParaRPr>
          </a:p>
        </p:txBody>
      </p:sp>
      <p:pic>
        <p:nvPicPr>
          <p:cNvPr id="164" name="Google Shape;164;p14"/>
          <p:cNvPicPr preferRelativeResize="0"/>
          <p:nvPr/>
        </p:nvPicPr>
        <p:blipFill>
          <a:blip r:embed="rId7">
            <a:alphaModFix/>
          </a:blip>
          <a:stretch>
            <a:fillRect/>
          </a:stretch>
        </p:blipFill>
        <p:spPr>
          <a:xfrm>
            <a:off x="2591300" y="1502688"/>
            <a:ext cx="13105377" cy="81076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68"/>
        <p:cNvGrpSpPr/>
        <p:nvPr/>
      </p:nvGrpSpPr>
      <p:grpSpPr>
        <a:xfrm>
          <a:off x="0" y="0"/>
          <a:ext cx="0" cy="0"/>
          <a:chOff x="0" y="0"/>
          <a:chExt cx="0" cy="0"/>
        </a:xfrm>
      </p:grpSpPr>
      <p:pic>
        <p:nvPicPr>
          <p:cNvPr id="169" name="Google Shape;169;p15"/>
          <p:cNvPicPr preferRelativeResize="0"/>
          <p:nvPr/>
        </p:nvPicPr>
        <p:blipFill>
          <a:blip r:embed="rId3">
            <a:alphaModFix/>
          </a:blip>
          <a:stretch>
            <a:fillRect/>
          </a:stretch>
        </p:blipFill>
        <p:spPr>
          <a:xfrm>
            <a:off x="5546300" y="-3189700"/>
            <a:ext cx="25349576" cy="24705899"/>
          </a:xfrm>
          <a:prstGeom prst="rect">
            <a:avLst/>
          </a:prstGeom>
          <a:noFill/>
          <a:ln>
            <a:noFill/>
          </a:ln>
        </p:spPr>
      </p:pic>
      <p:pic>
        <p:nvPicPr>
          <p:cNvPr id="170" name="Google Shape;170;p15"/>
          <p:cNvPicPr preferRelativeResize="0"/>
          <p:nvPr/>
        </p:nvPicPr>
        <p:blipFill>
          <a:blip r:embed="rId4">
            <a:alphaModFix/>
          </a:blip>
          <a:stretch>
            <a:fillRect/>
          </a:stretch>
        </p:blipFill>
        <p:spPr>
          <a:xfrm>
            <a:off x="-1077148" y="-1897900"/>
            <a:ext cx="5649150" cy="5649150"/>
          </a:xfrm>
          <a:prstGeom prst="rect">
            <a:avLst/>
          </a:prstGeom>
          <a:noFill/>
          <a:ln>
            <a:noFill/>
          </a:ln>
        </p:spPr>
      </p:pic>
      <p:pic>
        <p:nvPicPr>
          <p:cNvPr id="171" name="Google Shape;171;p15"/>
          <p:cNvPicPr preferRelativeResize="0"/>
          <p:nvPr/>
        </p:nvPicPr>
        <p:blipFill>
          <a:blip r:embed="rId5">
            <a:alphaModFix/>
          </a:blip>
          <a:stretch>
            <a:fillRect/>
          </a:stretch>
        </p:blipFill>
        <p:spPr>
          <a:xfrm>
            <a:off x="15716550" y="4143100"/>
            <a:ext cx="5775081" cy="5649150"/>
          </a:xfrm>
          <a:prstGeom prst="rect">
            <a:avLst/>
          </a:prstGeom>
          <a:noFill/>
          <a:ln>
            <a:noFill/>
          </a:ln>
        </p:spPr>
      </p:pic>
      <p:sp>
        <p:nvSpPr>
          <p:cNvPr id="172" name="Google Shape;172;p15"/>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6">
              <a:alphaModFix/>
            </a:blip>
            <a:stretch>
              <a:fillRect/>
            </a:stretch>
          </a:blipFill>
          <a:ln>
            <a:noFill/>
          </a:ln>
        </p:spPr>
        <p:txBody>
          <a:bodyPr/>
          <a:lstStyle/>
          <a:p>
            <a:endParaRPr lang="en-US"/>
          </a:p>
        </p:txBody>
      </p:sp>
      <p:sp>
        <p:nvSpPr>
          <p:cNvPr id="173" name="Google Shape;173;p15"/>
          <p:cNvSpPr txBox="1"/>
          <p:nvPr/>
        </p:nvSpPr>
        <p:spPr>
          <a:xfrm>
            <a:off x="14261322" y="605225"/>
            <a:ext cx="2785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solidFill>
                  <a:schemeClr val="accent4"/>
                </a:solidFill>
                <a:latin typeface="Montserrat"/>
                <a:ea typeface="Montserrat"/>
                <a:cs typeface="Montserrat"/>
                <a:sym typeface="Montserrat"/>
              </a:rPr>
              <a:t>BIVARIATE RELATIONSHIPS</a:t>
            </a:r>
            <a:endParaRPr>
              <a:solidFill>
                <a:schemeClr val="accent4"/>
              </a:solidFill>
            </a:endParaRPr>
          </a:p>
        </p:txBody>
      </p:sp>
      <p:sp>
        <p:nvSpPr>
          <p:cNvPr id="174" name="Google Shape;174;p15"/>
          <p:cNvSpPr txBox="1"/>
          <p:nvPr/>
        </p:nvSpPr>
        <p:spPr>
          <a:xfrm>
            <a:off x="11657705" y="605225"/>
            <a:ext cx="22539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MAIN QUESTION</a:t>
            </a:r>
            <a:endParaRPr/>
          </a:p>
        </p:txBody>
      </p:sp>
      <p:sp>
        <p:nvSpPr>
          <p:cNvPr id="175" name="Google Shape;175;p15"/>
          <p:cNvSpPr txBox="1"/>
          <p:nvPr/>
        </p:nvSpPr>
        <p:spPr>
          <a:xfrm>
            <a:off x="9458148" y="605225"/>
            <a:ext cx="18498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00" b="1">
                <a:solidFill>
                  <a:schemeClr val="dk1"/>
                </a:solidFill>
                <a:latin typeface="Montserrat"/>
                <a:ea typeface="Montserrat"/>
                <a:cs typeface="Montserrat"/>
                <a:sym typeface="Montserrat"/>
              </a:rPr>
              <a:t>METHODOLOGY</a:t>
            </a:r>
            <a:endParaRPr>
              <a:solidFill>
                <a:schemeClr val="dk1"/>
              </a:solidFill>
            </a:endParaRPr>
          </a:p>
        </p:txBody>
      </p:sp>
      <p:pic>
        <p:nvPicPr>
          <p:cNvPr id="176" name="Google Shape;176;p15"/>
          <p:cNvPicPr preferRelativeResize="0"/>
          <p:nvPr/>
        </p:nvPicPr>
        <p:blipFill>
          <a:blip r:embed="rId7">
            <a:alphaModFix/>
          </a:blip>
          <a:stretch>
            <a:fillRect/>
          </a:stretch>
        </p:blipFill>
        <p:spPr>
          <a:xfrm>
            <a:off x="1371325" y="1776275"/>
            <a:ext cx="14640973" cy="7834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80"/>
        <p:cNvGrpSpPr/>
        <p:nvPr/>
      </p:nvGrpSpPr>
      <p:grpSpPr>
        <a:xfrm>
          <a:off x="0" y="0"/>
          <a:ext cx="0" cy="0"/>
          <a:chOff x="0" y="0"/>
          <a:chExt cx="0" cy="0"/>
        </a:xfrm>
      </p:grpSpPr>
      <p:pic>
        <p:nvPicPr>
          <p:cNvPr id="181" name="Google Shape;181;p16"/>
          <p:cNvPicPr preferRelativeResize="0"/>
          <p:nvPr/>
        </p:nvPicPr>
        <p:blipFill>
          <a:blip r:embed="rId3">
            <a:alphaModFix/>
          </a:blip>
          <a:stretch>
            <a:fillRect/>
          </a:stretch>
        </p:blipFill>
        <p:spPr>
          <a:xfrm>
            <a:off x="5546300" y="-3189700"/>
            <a:ext cx="25349576" cy="24705899"/>
          </a:xfrm>
          <a:prstGeom prst="rect">
            <a:avLst/>
          </a:prstGeom>
          <a:noFill/>
          <a:ln>
            <a:noFill/>
          </a:ln>
        </p:spPr>
      </p:pic>
      <p:pic>
        <p:nvPicPr>
          <p:cNvPr id="182" name="Google Shape;182;p16"/>
          <p:cNvPicPr preferRelativeResize="0"/>
          <p:nvPr/>
        </p:nvPicPr>
        <p:blipFill>
          <a:blip r:embed="rId4">
            <a:alphaModFix/>
          </a:blip>
          <a:stretch>
            <a:fillRect/>
          </a:stretch>
        </p:blipFill>
        <p:spPr>
          <a:xfrm>
            <a:off x="15816052" y="-124850"/>
            <a:ext cx="5649150" cy="5649150"/>
          </a:xfrm>
          <a:prstGeom prst="rect">
            <a:avLst/>
          </a:prstGeom>
          <a:noFill/>
          <a:ln>
            <a:noFill/>
          </a:ln>
        </p:spPr>
      </p:pic>
      <p:pic>
        <p:nvPicPr>
          <p:cNvPr id="183" name="Google Shape;183;p16"/>
          <p:cNvPicPr preferRelativeResize="0"/>
          <p:nvPr/>
        </p:nvPicPr>
        <p:blipFill>
          <a:blip r:embed="rId5">
            <a:alphaModFix/>
          </a:blip>
          <a:stretch>
            <a:fillRect/>
          </a:stretch>
        </p:blipFill>
        <p:spPr>
          <a:xfrm>
            <a:off x="-2756312" y="6515075"/>
            <a:ext cx="5775081" cy="5649150"/>
          </a:xfrm>
          <a:prstGeom prst="rect">
            <a:avLst/>
          </a:prstGeom>
          <a:noFill/>
          <a:ln>
            <a:noFill/>
          </a:ln>
        </p:spPr>
      </p:pic>
      <p:sp>
        <p:nvSpPr>
          <p:cNvPr id="184" name="Google Shape;184;p16"/>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6">
              <a:alphaModFix/>
            </a:blip>
            <a:stretch>
              <a:fillRect/>
            </a:stretch>
          </a:blipFill>
          <a:ln>
            <a:noFill/>
          </a:ln>
        </p:spPr>
        <p:txBody>
          <a:bodyPr/>
          <a:lstStyle/>
          <a:p>
            <a:endParaRPr lang="en-US"/>
          </a:p>
        </p:txBody>
      </p:sp>
      <p:sp>
        <p:nvSpPr>
          <p:cNvPr id="185" name="Google Shape;185;p16"/>
          <p:cNvSpPr txBox="1"/>
          <p:nvPr/>
        </p:nvSpPr>
        <p:spPr>
          <a:xfrm>
            <a:off x="14261322" y="605225"/>
            <a:ext cx="2785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solidFill>
                  <a:schemeClr val="accent4"/>
                </a:solidFill>
                <a:latin typeface="Montserrat"/>
                <a:ea typeface="Montserrat"/>
                <a:cs typeface="Montserrat"/>
                <a:sym typeface="Montserrat"/>
              </a:rPr>
              <a:t>BIVARIATE RELATIONSHIPS</a:t>
            </a:r>
            <a:endParaRPr>
              <a:solidFill>
                <a:schemeClr val="accent4"/>
              </a:solidFill>
            </a:endParaRPr>
          </a:p>
        </p:txBody>
      </p:sp>
      <p:sp>
        <p:nvSpPr>
          <p:cNvPr id="186" name="Google Shape;186;p16"/>
          <p:cNvSpPr txBox="1"/>
          <p:nvPr/>
        </p:nvSpPr>
        <p:spPr>
          <a:xfrm>
            <a:off x="11657705" y="605225"/>
            <a:ext cx="22539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MAIN QUESTION</a:t>
            </a:r>
            <a:endParaRPr/>
          </a:p>
        </p:txBody>
      </p:sp>
      <p:sp>
        <p:nvSpPr>
          <p:cNvPr id="187" name="Google Shape;187;p16"/>
          <p:cNvSpPr txBox="1"/>
          <p:nvPr/>
        </p:nvSpPr>
        <p:spPr>
          <a:xfrm>
            <a:off x="9458148" y="605225"/>
            <a:ext cx="18498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00" b="1">
                <a:solidFill>
                  <a:schemeClr val="dk1"/>
                </a:solidFill>
                <a:latin typeface="Montserrat"/>
                <a:ea typeface="Montserrat"/>
                <a:cs typeface="Montserrat"/>
                <a:sym typeface="Montserrat"/>
              </a:rPr>
              <a:t>METHODOLOGY</a:t>
            </a:r>
            <a:endParaRPr>
              <a:solidFill>
                <a:schemeClr val="dk1"/>
              </a:solidFill>
            </a:endParaRPr>
          </a:p>
        </p:txBody>
      </p:sp>
      <p:pic>
        <p:nvPicPr>
          <p:cNvPr id="188" name="Google Shape;188;p16"/>
          <p:cNvPicPr preferRelativeResize="0"/>
          <p:nvPr/>
        </p:nvPicPr>
        <p:blipFill>
          <a:blip r:embed="rId7">
            <a:alphaModFix/>
          </a:blip>
          <a:stretch>
            <a:fillRect/>
          </a:stretch>
        </p:blipFill>
        <p:spPr>
          <a:xfrm>
            <a:off x="2380701" y="1269625"/>
            <a:ext cx="13799225" cy="8081298"/>
          </a:xfrm>
          <a:prstGeom prst="rect">
            <a:avLst/>
          </a:prstGeom>
          <a:noFill/>
          <a:ln>
            <a:noFill/>
          </a:ln>
        </p:spPr>
      </p:pic>
      <p:sp>
        <p:nvSpPr>
          <p:cNvPr id="189" name="Google Shape;189;p16"/>
          <p:cNvSpPr txBox="1"/>
          <p:nvPr/>
        </p:nvSpPr>
        <p:spPr>
          <a:xfrm>
            <a:off x="9872325" y="9350913"/>
            <a:ext cx="6702300" cy="50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i="1">
                <a:solidFill>
                  <a:schemeClr val="dk1"/>
                </a:solidFill>
                <a:latin typeface="Archivo Black"/>
                <a:ea typeface="Archivo Black"/>
                <a:cs typeface="Archivo Black"/>
                <a:sym typeface="Archivo Black"/>
              </a:rPr>
              <a:t>Excluded non-Trump/non-Harris voters</a:t>
            </a:r>
            <a:endParaRPr sz="2200" i="1">
              <a:solidFill>
                <a:schemeClr val="dk1"/>
              </a:solidFill>
              <a:latin typeface="Archivo Black"/>
              <a:ea typeface="Archivo Black"/>
              <a:cs typeface="Archivo Black"/>
              <a:sym typeface="Archivo Blac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DDD4"/>
        </a:solidFill>
        <a:effectLst/>
      </p:bgPr>
    </p:bg>
    <p:spTree>
      <p:nvGrpSpPr>
        <p:cNvPr id="1" name="Shape 193"/>
        <p:cNvGrpSpPr/>
        <p:nvPr/>
      </p:nvGrpSpPr>
      <p:grpSpPr>
        <a:xfrm>
          <a:off x="0" y="0"/>
          <a:ext cx="0" cy="0"/>
          <a:chOff x="0" y="0"/>
          <a:chExt cx="0" cy="0"/>
        </a:xfrm>
      </p:grpSpPr>
      <p:pic>
        <p:nvPicPr>
          <p:cNvPr id="194" name="Google Shape;194;p17"/>
          <p:cNvPicPr preferRelativeResize="0"/>
          <p:nvPr/>
        </p:nvPicPr>
        <p:blipFill>
          <a:blip r:embed="rId3">
            <a:alphaModFix/>
          </a:blip>
          <a:stretch>
            <a:fillRect/>
          </a:stretch>
        </p:blipFill>
        <p:spPr>
          <a:xfrm>
            <a:off x="5546300" y="-3189700"/>
            <a:ext cx="25349576" cy="24705899"/>
          </a:xfrm>
          <a:prstGeom prst="rect">
            <a:avLst/>
          </a:prstGeom>
          <a:noFill/>
          <a:ln>
            <a:noFill/>
          </a:ln>
        </p:spPr>
      </p:pic>
      <p:pic>
        <p:nvPicPr>
          <p:cNvPr id="195" name="Google Shape;195;p17"/>
          <p:cNvPicPr preferRelativeResize="0"/>
          <p:nvPr/>
        </p:nvPicPr>
        <p:blipFill>
          <a:blip r:embed="rId4">
            <a:alphaModFix/>
          </a:blip>
          <a:stretch>
            <a:fillRect/>
          </a:stretch>
        </p:blipFill>
        <p:spPr>
          <a:xfrm>
            <a:off x="16408127" y="3429000"/>
            <a:ext cx="5649150" cy="5649150"/>
          </a:xfrm>
          <a:prstGeom prst="rect">
            <a:avLst/>
          </a:prstGeom>
          <a:noFill/>
          <a:ln>
            <a:noFill/>
          </a:ln>
        </p:spPr>
      </p:pic>
      <p:pic>
        <p:nvPicPr>
          <p:cNvPr id="196" name="Google Shape;196;p17"/>
          <p:cNvPicPr preferRelativeResize="0"/>
          <p:nvPr/>
        </p:nvPicPr>
        <p:blipFill>
          <a:blip r:embed="rId5">
            <a:alphaModFix/>
          </a:blip>
          <a:stretch>
            <a:fillRect/>
          </a:stretch>
        </p:blipFill>
        <p:spPr>
          <a:xfrm>
            <a:off x="-2704262" y="-1980175"/>
            <a:ext cx="5775081" cy="5649150"/>
          </a:xfrm>
          <a:prstGeom prst="rect">
            <a:avLst/>
          </a:prstGeom>
          <a:noFill/>
          <a:ln>
            <a:noFill/>
          </a:ln>
        </p:spPr>
      </p:pic>
      <p:sp>
        <p:nvSpPr>
          <p:cNvPr id="197" name="Google Shape;197;p17"/>
          <p:cNvSpPr/>
          <p:nvPr/>
        </p:nvSpPr>
        <p:spPr>
          <a:xfrm rot="5400000">
            <a:off x="16631040" y="8658008"/>
            <a:ext cx="683146" cy="1585360"/>
          </a:xfrm>
          <a:custGeom>
            <a:avLst/>
            <a:gdLst/>
            <a:ahLst/>
            <a:cxnLst/>
            <a:rect l="l" t="t" r="r" b="b"/>
            <a:pathLst>
              <a:path w="683146" h="1585360" extrusionOk="0">
                <a:moveTo>
                  <a:pt x="0" y="0"/>
                </a:moveTo>
                <a:lnTo>
                  <a:pt x="683146" y="0"/>
                </a:lnTo>
                <a:lnTo>
                  <a:pt x="683146" y="1585360"/>
                </a:lnTo>
                <a:lnTo>
                  <a:pt x="0" y="1585360"/>
                </a:lnTo>
                <a:lnTo>
                  <a:pt x="0" y="0"/>
                </a:lnTo>
                <a:close/>
              </a:path>
            </a:pathLst>
          </a:custGeom>
          <a:blipFill rotWithShape="1">
            <a:blip r:embed="rId6">
              <a:alphaModFix/>
            </a:blip>
            <a:stretch>
              <a:fillRect/>
            </a:stretch>
          </a:blipFill>
          <a:ln>
            <a:noFill/>
          </a:ln>
        </p:spPr>
        <p:txBody>
          <a:bodyPr/>
          <a:lstStyle/>
          <a:p>
            <a:endParaRPr lang="en-US"/>
          </a:p>
        </p:txBody>
      </p:sp>
      <p:sp>
        <p:nvSpPr>
          <p:cNvPr id="198" name="Google Shape;198;p17"/>
          <p:cNvSpPr txBox="1"/>
          <p:nvPr/>
        </p:nvSpPr>
        <p:spPr>
          <a:xfrm>
            <a:off x="14261322" y="605225"/>
            <a:ext cx="27855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solidFill>
                  <a:schemeClr val="accent4"/>
                </a:solidFill>
                <a:latin typeface="Montserrat"/>
                <a:ea typeface="Montserrat"/>
                <a:cs typeface="Montserrat"/>
                <a:sym typeface="Montserrat"/>
              </a:rPr>
              <a:t>BIVARIATE RELATIONSHIPS</a:t>
            </a:r>
            <a:endParaRPr>
              <a:solidFill>
                <a:schemeClr val="accent4"/>
              </a:solidFill>
            </a:endParaRPr>
          </a:p>
        </p:txBody>
      </p:sp>
      <p:sp>
        <p:nvSpPr>
          <p:cNvPr id="199" name="Google Shape;199;p17"/>
          <p:cNvSpPr txBox="1"/>
          <p:nvPr/>
        </p:nvSpPr>
        <p:spPr>
          <a:xfrm>
            <a:off x="11657705" y="605225"/>
            <a:ext cx="2253900" cy="231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500" b="1">
                <a:latin typeface="Montserrat"/>
                <a:ea typeface="Montserrat"/>
                <a:cs typeface="Montserrat"/>
                <a:sym typeface="Montserrat"/>
              </a:rPr>
              <a:t>MAIN QUESTION</a:t>
            </a:r>
            <a:endParaRPr/>
          </a:p>
        </p:txBody>
      </p:sp>
      <p:sp>
        <p:nvSpPr>
          <p:cNvPr id="200" name="Google Shape;200;p17"/>
          <p:cNvSpPr txBox="1"/>
          <p:nvPr/>
        </p:nvSpPr>
        <p:spPr>
          <a:xfrm>
            <a:off x="9458148" y="605225"/>
            <a:ext cx="18498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00" b="1">
                <a:solidFill>
                  <a:schemeClr val="dk1"/>
                </a:solidFill>
                <a:latin typeface="Montserrat"/>
                <a:ea typeface="Montserrat"/>
                <a:cs typeface="Montserrat"/>
                <a:sym typeface="Montserrat"/>
              </a:rPr>
              <a:t>METHODOLOGY</a:t>
            </a:r>
            <a:endParaRPr>
              <a:solidFill>
                <a:schemeClr val="dk1"/>
              </a:solidFill>
            </a:endParaRPr>
          </a:p>
        </p:txBody>
      </p:sp>
      <p:pic>
        <p:nvPicPr>
          <p:cNvPr id="201" name="Google Shape;201;p17"/>
          <p:cNvPicPr preferRelativeResize="0"/>
          <p:nvPr/>
        </p:nvPicPr>
        <p:blipFill>
          <a:blip r:embed="rId7">
            <a:alphaModFix/>
          </a:blip>
          <a:stretch>
            <a:fillRect/>
          </a:stretch>
        </p:blipFill>
        <p:spPr>
          <a:xfrm>
            <a:off x="3070833" y="2038750"/>
            <a:ext cx="12146350" cy="7456525"/>
          </a:xfrm>
          <a:prstGeom prst="rect">
            <a:avLst/>
          </a:prstGeom>
          <a:noFill/>
          <a:ln>
            <a:noFill/>
          </a:ln>
        </p:spPr>
      </p:pic>
    </p:spTree>
  </p:cSld>
  <p:clrMapOvr>
    <a:masterClrMapping/>
  </p:clrMapOvr>
</p:sld>
</file>

<file path=ppt/theme/theme1.xml><?xml version="1.0" encoding="utf-8"?>
<a:theme xmlns:a="http://schemas.openxmlformats.org/drawingml/2006/main" name="Principles of Public Relations Slides">
  <a:themeElements>
    <a:clrScheme name="Office">
      <a:dk1>
        <a:srgbClr val="000000"/>
      </a:dk1>
      <a:lt1>
        <a:srgbClr val="FFFFFF"/>
      </a:lt1>
      <a:dk2>
        <a:srgbClr val="96A0CF"/>
      </a:dk2>
      <a:lt2>
        <a:srgbClr val="E1DDD4"/>
      </a:lt2>
      <a:accent1>
        <a:srgbClr val="F8BC69"/>
      </a:accent1>
      <a:accent2>
        <a:srgbClr val="F9C378"/>
      </a:accent2>
      <a:accent3>
        <a:srgbClr val="F3B868"/>
      </a:accent3>
      <a:accent4>
        <a:srgbClr val="F68566"/>
      </a:accent4>
      <a:accent5>
        <a:srgbClr val="EC8062"/>
      </a:accent5>
      <a:accent6>
        <a:srgbClr val="2D2C2C"/>
      </a:accent6>
      <a:hlink>
        <a:srgbClr val="888888"/>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157</Words>
  <Application>Microsoft Office PowerPoint</Application>
  <PresentationFormat>Custom</PresentationFormat>
  <Paragraphs>30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Archivo Black</vt:lpstr>
      <vt:lpstr>Montserrat</vt:lpstr>
      <vt:lpstr>Calibri</vt:lpstr>
      <vt:lpstr>Arial</vt:lpstr>
      <vt:lpstr>Principles of Public Relations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Niebler, Sarah</dc:creator>
  <cp:lastModifiedBy>Niebler, Sarah</cp:lastModifiedBy>
  <cp:revision>1</cp:revision>
  <dcterms:modified xsi:type="dcterms:W3CDTF">2025-01-16T19:44:09Z</dcterms:modified>
</cp:coreProperties>
</file>