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20" y="-6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603151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61D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FF00"/>
                </a:solidFill>
              </a:rPr>
              <a:t>The Environment 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FF00"/>
                </a:solidFill>
              </a:rPr>
              <a:t>By,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FF00"/>
                </a:solidFill>
              </a:rPr>
              <a:t>Justin Smalley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FF00"/>
                </a:solidFill>
              </a:rPr>
              <a:t>Patrick Cosgrave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Methodology 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-69 Respondents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-Margin of Error  +/- 11.8%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-Interview Method- Online Survey between April 3-10th 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-Emails were sent out to Dickinson College students who are members of Greek Life, Football, Cross Country/Track, and the Tree House Center for Sustainable Living. Respondents were then instructed to answer 20 questions regarding the environment.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</a:t>
            </a:r>
            <a:r>
              <a:rPr lang="en"/>
              <a:t>17% of respondents were either environmental studies or science majors/minors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8" name="Shape 68" descr="gra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000" y="0"/>
            <a:ext cx="8409674" cy="505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800">
                <a:solidFill>
                  <a:schemeClr val="dk2"/>
                </a:solidFill>
              </a:rPr>
              <a:t>Goal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algn="ctr">
              <a:spcBef>
                <a:spcPts val="0"/>
              </a:spcBef>
              <a:buNone/>
            </a:pPr>
            <a:r>
              <a:rPr lang="en"/>
              <a:t>To better understand how Dickinson College students think about issues related to the environment both locally and nationally.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First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algn="ctr">
              <a:spcBef>
                <a:spcPts val="0"/>
              </a:spcBef>
              <a:buNone/>
            </a:pPr>
            <a:r>
              <a:rPr lang="en"/>
              <a:t>We looked at how Dickinsonians view the environment from their first decision to come study here, to how their living situation impacts their views. 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87" name="Shape 87" descr="choosing dickins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840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4" name="Shape 94" descr="sustainableliv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Shape 99" descr="issu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712" y="0"/>
            <a:ext cx="892058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6" name="Shape 106" descr="dickinson doing enough?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679" y="0"/>
            <a:ext cx="799264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r>
              <a:rPr lang="en" sz="2800">
                <a:solidFill>
                  <a:schemeClr val="dk1"/>
                </a:solidFill>
              </a:rPr>
              <a:t>We then looked at this in relation to how Dickinsonians view environmental issues on a national scale.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9" name="Shape 119" descr="natlissu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0"/>
            <a:ext cx="85206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21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0" y="1193641"/>
            <a:ext cx="8832300" cy="357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6" name="Shape 126" descr="graph 11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9965" y="0"/>
            <a:ext cx="720610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33" name="Shape 133" descr="feddoingenoug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509" y="8799"/>
            <a:ext cx="85497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40" name="Shape 140" descr="graph22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874"/>
            <a:ext cx="8520600" cy="5123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Results</a:t>
            </a:r>
          </a:p>
        </p:txBody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-Dickinson students care about the environment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-we found that environmentalism and environmental awareness goes beyond just students who are environmental majors/minors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-Students feel that while more needs to be done at both the local and federal level, the federal level needs to do much more.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-An interesting follow up question would have been who has a greater responsibility to protect the environment? Public or private institutions?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</Words>
  <Application>Microsoft Macintosh PowerPoint</Application>
  <PresentationFormat>On-screen Show (16:9)</PresentationFormat>
  <Paragraphs>25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simple-light-2</vt:lpstr>
      <vt:lpstr>The Environment </vt:lpstr>
      <vt:lpstr>Methodology </vt:lpstr>
      <vt:lpstr>PowerPoint Presentation</vt:lpstr>
      <vt:lpstr>Goal</vt:lpstr>
      <vt:lpstr>First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Environment </dc:title>
  <cp:lastModifiedBy>Patrick Cosgrave</cp:lastModifiedBy>
  <cp:revision>1</cp:revision>
  <dcterms:modified xsi:type="dcterms:W3CDTF">2017-05-12T20:12:23Z</dcterms:modified>
</cp:coreProperties>
</file>