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64" r:id="rId3"/>
    <p:sldId id="257" r:id="rId4"/>
    <p:sldId id="265" r:id="rId5"/>
    <p:sldId id="259" r:id="rId6"/>
    <p:sldId id="266" r:id="rId7"/>
    <p:sldId id="267" r:id="rId8"/>
    <p:sldId id="258" r:id="rId9"/>
    <p:sldId id="268" r:id="rId10"/>
    <p:sldId id="260" r:id="rId11"/>
    <p:sldId id="261" r:id="rId12"/>
    <p:sldId id="262" r:id="rId13"/>
    <p:sldId id="263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" v="139" dt="2017-05-12T00:33:50.981"/>
    <p1510:client id="{48AFAFAD-8B26-45DD-B54F-99004D4CFAF5}" v="6" dt="2017-05-12T00:34:24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528D9-006F-43EE-B2B0-75B0E55C1D7B}" type="datetimeFigureOut">
              <a:rPr lang="en-US"/>
              <a:t>5/12/2017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9EB40-11F5-4903-9158-0D2E3146E5A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9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6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71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44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46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2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37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11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EB40-11F5-4903-9158-0D2E3146E5A6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1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1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Wellness Center Satisfaction Survey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Philip </a:t>
            </a:r>
            <a:r>
              <a:rPr lang="en-US" err="1"/>
              <a:t>Morabito</a:t>
            </a:r>
            <a:r>
              <a:rPr lang="en-US"/>
              <a:t> and Vincent Palladino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and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Survey Dispersed on:</a:t>
            </a:r>
          </a:p>
          <a:p>
            <a:pPr lvl="1"/>
            <a:r>
              <a:rPr lang="en-US"/>
              <a:t>Facebook groups (Delta Nu, Kappa </a:t>
            </a:r>
            <a:r>
              <a:rPr lang="en-US" err="1"/>
              <a:t>Kappa</a:t>
            </a:r>
            <a:r>
              <a:rPr lang="en-US"/>
              <a:t> Gamma, Delta Sigma Phi)</a:t>
            </a:r>
          </a:p>
          <a:p>
            <a:pPr lvl="1"/>
            <a:r>
              <a:rPr lang="en-US"/>
              <a:t>Email Chains (men's club soccer and ultimate frisbee)</a:t>
            </a:r>
          </a:p>
          <a:p>
            <a:pPr lvl="1"/>
            <a:r>
              <a:rPr lang="en-US"/>
              <a:t>Individual Students</a:t>
            </a:r>
          </a:p>
          <a:p>
            <a:r>
              <a:rPr lang="en-US" sz="2400"/>
              <a:t>124 Responses </a:t>
            </a:r>
            <a:endParaRPr lang="en-US"/>
          </a:p>
          <a:p>
            <a:pPr lvl="1"/>
            <a:r>
              <a:rPr lang="en-US"/>
              <a:t>114 have visited the wellness center </a:t>
            </a:r>
          </a:p>
          <a:p>
            <a:pPr lvl="1"/>
            <a:r>
              <a:rPr lang="en-US"/>
              <a:t>10 have not visited the wellness center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6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883" y="1266825"/>
            <a:ext cx="5726998" cy="416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0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385" y="914400"/>
            <a:ext cx="875856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0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21" y="609600"/>
            <a:ext cx="10450773" cy="523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37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042" y="882650"/>
            <a:ext cx="8907558" cy="48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72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31849"/>
            <a:ext cx="9372600" cy="508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9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648" y="1095375"/>
            <a:ext cx="8616353" cy="454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94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857250"/>
            <a:ext cx="9036050" cy="50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1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135" y="1241425"/>
            <a:ext cx="8160890" cy="431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18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019" y="1123950"/>
            <a:ext cx="8506870" cy="443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2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513" y="1118616"/>
            <a:ext cx="8467599" cy="45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50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54" y="533400"/>
            <a:ext cx="10776196" cy="575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86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  <a:latin typeface="Century Gothic"/>
              </a:rPr>
              <a:t>Students want weekend hours of some kind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Century Gothic"/>
            </a:endParaRPr>
          </a:p>
          <a:p>
            <a:pPr marL="0" indent="0">
              <a:buNone/>
            </a:pPr>
            <a:r>
              <a:rPr lang="en-US">
                <a:solidFill>
                  <a:srgbClr val="000000"/>
                </a:solidFill>
                <a:latin typeface="Century Gothic"/>
              </a:rPr>
              <a:t>Attention is needed to quality of care overall, but especially in health services</a:t>
            </a:r>
            <a:br>
              <a:rPr lang="en-US">
                <a:latin typeface="Century Gothic"/>
              </a:rPr>
            </a:br>
            <a:endParaRPr lang="en-US">
              <a:latin typeface="Century Gothic"/>
            </a:endParaRPr>
          </a:p>
          <a:p>
            <a:pPr marL="0" indent="0">
              <a:buNone/>
            </a:pPr>
            <a:r>
              <a:rPr lang="en-US">
                <a:latin typeface="Century Gothic"/>
              </a:rPr>
              <a:t>Outbreaks of illnesses should be reported in a more timely manner</a:t>
            </a:r>
          </a:p>
        </p:txBody>
      </p:sp>
    </p:spTree>
    <p:extLst>
      <p:ext uri="{BB962C8B-B14F-4D97-AF65-F5344CB8AC3E}">
        <p14:creationId xmlns:p14="http://schemas.microsoft.com/office/powerpoint/2010/main" val="1900284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Savon</vt:lpstr>
      <vt:lpstr>Wellness Center Satisfaction Survey</vt:lpstr>
      <vt:lpstr>Methods and Response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Wellness Center Satisfaction Survey</dc:title>
  <cp:revision>1</cp:revision>
  <dcterms:modified xsi:type="dcterms:W3CDTF">2017-05-12T18:48:39Z</dcterms:modified>
</cp:coreProperties>
</file>