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5143500" cx="9144000"/>
  <p:notesSz cx="6858000" cy="9144000"/>
  <p:embeddedFontLst>
    <p:embeddedFont>
      <p:font typeface="Old Standard TT"/>
      <p:regular r:id="rId14"/>
      <p:bold r:id="rId15"/>
      <p: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OldStandardTT-bold.fntdata"/><Relationship Id="rId14" Type="http://schemas.openxmlformats.org/officeDocument/2006/relationships/font" Target="fonts/OldStandardTT-regular.fntdata"/><Relationship Id="rId16" Type="http://schemas.openxmlformats.org/officeDocument/2006/relationships/font" Target="fonts/OldStandardTT-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5" name="Shape 55"/>
        <p:cNvGrpSpPr/>
        <p:nvPr/>
      </p:nvGrpSpPr>
      <p:grpSpPr>
        <a:xfrm>
          <a:off x="0" y="0"/>
          <a:ext cx="0" cy="0"/>
          <a:chOff x="0" y="0"/>
          <a:chExt cx="0" cy="0"/>
        </a:xfrm>
      </p:grpSpPr>
      <p:sp>
        <p:nvSpPr>
          <p:cNvPr id="56" name="Shape 56"/>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7" name="Shape 5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1" name="Shape 61"/>
        <p:cNvGrpSpPr/>
        <p:nvPr/>
      </p:nvGrpSpPr>
      <p:grpSpPr>
        <a:xfrm>
          <a:off x="0" y="0"/>
          <a:ext cx="0" cy="0"/>
          <a:chOff x="0" y="0"/>
          <a:chExt cx="0" cy="0"/>
        </a:xfrm>
      </p:grpSpPr>
      <p:sp>
        <p:nvSpPr>
          <p:cNvPr id="62" name="Shape 6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3" name="Shape 6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7" name="Shape 67"/>
        <p:cNvGrpSpPr/>
        <p:nvPr/>
      </p:nvGrpSpPr>
      <p:grpSpPr>
        <a:xfrm>
          <a:off x="0" y="0"/>
          <a:ext cx="0" cy="0"/>
          <a:chOff x="0" y="0"/>
          <a:chExt cx="0" cy="0"/>
        </a:xfrm>
      </p:grpSpPr>
      <p:sp>
        <p:nvSpPr>
          <p:cNvPr id="68" name="Shape 6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9" name="Shape 6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4" name="Shape 74"/>
        <p:cNvGrpSpPr/>
        <p:nvPr/>
      </p:nvGrpSpPr>
      <p:grpSpPr>
        <a:xfrm>
          <a:off x="0" y="0"/>
          <a:ext cx="0" cy="0"/>
          <a:chOff x="0" y="0"/>
          <a:chExt cx="0" cy="0"/>
        </a:xfrm>
      </p:grpSpPr>
      <p:sp>
        <p:nvSpPr>
          <p:cNvPr id="75" name="Shape 7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6" name="Shape 7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0" name="Shape 80"/>
        <p:cNvGrpSpPr/>
        <p:nvPr/>
      </p:nvGrpSpPr>
      <p:grpSpPr>
        <a:xfrm>
          <a:off x="0" y="0"/>
          <a:ext cx="0" cy="0"/>
          <a:chOff x="0" y="0"/>
          <a:chExt cx="0" cy="0"/>
        </a:xfrm>
      </p:grpSpPr>
      <p:sp>
        <p:nvSpPr>
          <p:cNvPr id="81" name="Shape 8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2" name="Shape 8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6" name="Shape 86"/>
        <p:cNvGrpSpPr/>
        <p:nvPr/>
      </p:nvGrpSpPr>
      <p:grpSpPr>
        <a:xfrm>
          <a:off x="0" y="0"/>
          <a:ext cx="0" cy="0"/>
          <a:chOff x="0" y="0"/>
          <a:chExt cx="0" cy="0"/>
        </a:xfrm>
      </p:grpSpPr>
      <p:sp>
        <p:nvSpPr>
          <p:cNvPr id="87" name="Shape 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8" name="Shape 8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2" name="Shape 92"/>
        <p:cNvGrpSpPr/>
        <p:nvPr/>
      </p:nvGrpSpPr>
      <p:grpSpPr>
        <a:xfrm>
          <a:off x="0" y="0"/>
          <a:ext cx="0" cy="0"/>
          <a:chOff x="0" y="0"/>
          <a:chExt cx="0" cy="0"/>
        </a:xfrm>
      </p:grpSpPr>
      <p:sp>
        <p:nvSpPr>
          <p:cNvPr id="93" name="Shape 9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4" name="Shape 9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8" name="Shape 98"/>
        <p:cNvGrpSpPr/>
        <p:nvPr/>
      </p:nvGrpSpPr>
      <p:grpSpPr>
        <a:xfrm>
          <a:off x="0" y="0"/>
          <a:ext cx="0" cy="0"/>
          <a:chOff x="0" y="0"/>
          <a:chExt cx="0" cy="0"/>
        </a:xfrm>
      </p:grpSpPr>
      <p:sp>
        <p:nvSpPr>
          <p:cNvPr id="99" name="Shape 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0" name="Shape 10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4" name="Shape 104"/>
        <p:cNvGrpSpPr/>
        <p:nvPr/>
      </p:nvGrpSpPr>
      <p:grpSpPr>
        <a:xfrm>
          <a:off x="0" y="0"/>
          <a:ext cx="0" cy="0"/>
          <a:chOff x="0" y="0"/>
          <a:chExt cx="0" cy="0"/>
        </a:xfrm>
      </p:grpSpPr>
      <p:sp>
        <p:nvSpPr>
          <p:cNvPr id="105" name="Shape 10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6" name="Shape 10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bg>
      <p:bgPr>
        <a:solidFill>
          <a:schemeClr val="dk1"/>
        </a:solidFill>
      </p:bgPr>
    </p:bg>
    <p:spTree>
      <p:nvGrpSpPr>
        <p:cNvPr id="9" name="Shape 9"/>
        <p:cNvGrpSpPr/>
        <p:nvPr/>
      </p:nvGrpSpPr>
      <p:grpSpPr>
        <a:xfrm>
          <a:off x="0" y="0"/>
          <a:ext cx="0" cy="0"/>
          <a:chOff x="0" y="0"/>
          <a:chExt cx="0" cy="0"/>
        </a:xfrm>
      </p:grpSpPr>
      <p:sp>
        <p:nvSpPr>
          <p:cNvPr id="10" name="Shape 10"/>
          <p:cNvSpPr/>
          <p:nvPr/>
        </p:nvSpPr>
        <p:spPr>
          <a:xfrm>
            <a:off x="0" y="100"/>
            <a:ext cx="9144000" cy="17118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cxnSp>
        <p:nvCxnSpPr>
          <p:cNvPr id="11" name="Shape 11"/>
          <p:cNvCxnSpPr/>
          <p:nvPr/>
        </p:nvCxnSpPr>
        <p:spPr>
          <a:xfrm>
            <a:off x="641934" y="3597500"/>
            <a:ext cx="390299" cy="0"/>
          </a:xfrm>
          <a:prstGeom prst="straightConnector1">
            <a:avLst/>
          </a:prstGeom>
          <a:noFill/>
          <a:ln cap="flat" cmpd="sng" w="28575">
            <a:solidFill>
              <a:schemeClr val="accent1"/>
            </a:solidFill>
            <a:prstDash val="solid"/>
            <a:round/>
            <a:headEnd len="med" w="med" type="none"/>
            <a:tailEnd len="med" w="med" type="none"/>
          </a:ln>
        </p:spPr>
      </p:cxnSp>
      <p:sp>
        <p:nvSpPr>
          <p:cNvPr id="12" name="Shape 12"/>
          <p:cNvSpPr txBox="1"/>
          <p:nvPr>
            <p:ph type="ctrTitle"/>
          </p:nvPr>
        </p:nvSpPr>
        <p:spPr>
          <a:xfrm>
            <a:off x="512700" y="1893300"/>
            <a:ext cx="8118600" cy="1522800"/>
          </a:xfrm>
          <a:prstGeom prst="rect">
            <a:avLst/>
          </a:prstGeom>
        </p:spPr>
        <p:txBody>
          <a:bodyPr anchorCtr="0" anchor="b" bIns="91425" lIns="91425" rIns="91425" tIns="91425"/>
          <a:lstStyle>
            <a:lvl1pPr lvl="0">
              <a:spcBef>
                <a:spcPts val="0"/>
              </a:spcBef>
              <a:buClr>
                <a:schemeClr val="accent1"/>
              </a:buClr>
              <a:buSzPct val="100000"/>
              <a:defRPr sz="4200">
                <a:solidFill>
                  <a:schemeClr val="accent1"/>
                </a:solidFill>
              </a:defRPr>
            </a:lvl1pPr>
            <a:lvl2pPr lvl="1">
              <a:spcBef>
                <a:spcPts val="0"/>
              </a:spcBef>
              <a:buClr>
                <a:schemeClr val="accent1"/>
              </a:buClr>
              <a:buSzPct val="100000"/>
              <a:defRPr sz="4200">
                <a:solidFill>
                  <a:schemeClr val="accent1"/>
                </a:solidFill>
              </a:defRPr>
            </a:lvl2pPr>
            <a:lvl3pPr lvl="2">
              <a:spcBef>
                <a:spcPts val="0"/>
              </a:spcBef>
              <a:buClr>
                <a:schemeClr val="accent1"/>
              </a:buClr>
              <a:buSzPct val="100000"/>
              <a:defRPr sz="4200">
                <a:solidFill>
                  <a:schemeClr val="accent1"/>
                </a:solidFill>
              </a:defRPr>
            </a:lvl3pPr>
            <a:lvl4pPr lvl="3">
              <a:spcBef>
                <a:spcPts val="0"/>
              </a:spcBef>
              <a:buClr>
                <a:schemeClr val="accent1"/>
              </a:buClr>
              <a:buSzPct val="100000"/>
              <a:defRPr sz="4200">
                <a:solidFill>
                  <a:schemeClr val="accent1"/>
                </a:solidFill>
              </a:defRPr>
            </a:lvl4pPr>
            <a:lvl5pPr lvl="4">
              <a:spcBef>
                <a:spcPts val="0"/>
              </a:spcBef>
              <a:buClr>
                <a:schemeClr val="accent1"/>
              </a:buClr>
              <a:buSzPct val="100000"/>
              <a:defRPr sz="4200">
                <a:solidFill>
                  <a:schemeClr val="accent1"/>
                </a:solidFill>
              </a:defRPr>
            </a:lvl5pPr>
            <a:lvl6pPr lvl="5">
              <a:spcBef>
                <a:spcPts val="0"/>
              </a:spcBef>
              <a:buClr>
                <a:schemeClr val="accent1"/>
              </a:buClr>
              <a:buSzPct val="100000"/>
              <a:defRPr sz="4200">
                <a:solidFill>
                  <a:schemeClr val="accent1"/>
                </a:solidFill>
              </a:defRPr>
            </a:lvl6pPr>
            <a:lvl7pPr lvl="6">
              <a:spcBef>
                <a:spcPts val="0"/>
              </a:spcBef>
              <a:buClr>
                <a:schemeClr val="accent1"/>
              </a:buClr>
              <a:buSzPct val="100000"/>
              <a:defRPr sz="4200">
                <a:solidFill>
                  <a:schemeClr val="accent1"/>
                </a:solidFill>
              </a:defRPr>
            </a:lvl7pPr>
            <a:lvl8pPr lvl="7">
              <a:spcBef>
                <a:spcPts val="0"/>
              </a:spcBef>
              <a:buClr>
                <a:schemeClr val="accent1"/>
              </a:buClr>
              <a:buSzPct val="100000"/>
              <a:defRPr sz="4200">
                <a:solidFill>
                  <a:schemeClr val="accent1"/>
                </a:solidFill>
              </a:defRPr>
            </a:lvl8pPr>
            <a:lvl9pPr lvl="8">
              <a:spcBef>
                <a:spcPts val="0"/>
              </a:spcBef>
              <a:buClr>
                <a:schemeClr val="accent1"/>
              </a:buClr>
              <a:buSzPct val="100000"/>
              <a:defRPr sz="4200">
                <a:solidFill>
                  <a:schemeClr val="accent1"/>
                </a:solidFill>
              </a:defRPr>
            </a:lvl9pPr>
          </a:lstStyle>
          <a:p/>
        </p:txBody>
      </p:sp>
      <p:sp>
        <p:nvSpPr>
          <p:cNvPr id="13" name="Shape 13"/>
          <p:cNvSpPr txBox="1"/>
          <p:nvPr>
            <p:ph idx="1" type="subTitle"/>
          </p:nvPr>
        </p:nvSpPr>
        <p:spPr>
          <a:xfrm>
            <a:off x="512700" y="3840639"/>
            <a:ext cx="8118600" cy="787500"/>
          </a:xfrm>
          <a:prstGeom prst="rect">
            <a:avLst/>
          </a:prstGeom>
        </p:spPr>
        <p:txBody>
          <a:bodyPr anchorCtr="0" anchor="t" bIns="91425" lIns="91425" rIns="91425" tIns="91425"/>
          <a:lstStyle>
            <a:lvl1pPr lvl="0">
              <a:lnSpc>
                <a:spcPct val="100000"/>
              </a:lnSpc>
              <a:spcBef>
                <a:spcPts val="0"/>
              </a:spcBef>
              <a:spcAft>
                <a:spcPts val="0"/>
              </a:spcAft>
              <a:buClr>
                <a:schemeClr val="accent2"/>
              </a:buClr>
              <a:buSzPct val="100000"/>
              <a:buNone/>
              <a:defRPr sz="2400">
                <a:solidFill>
                  <a:schemeClr val="accent2"/>
                </a:solidFill>
              </a:defRPr>
            </a:lvl1pPr>
            <a:lvl2pPr lvl="1">
              <a:lnSpc>
                <a:spcPct val="100000"/>
              </a:lnSpc>
              <a:spcBef>
                <a:spcPts val="0"/>
              </a:spcBef>
              <a:spcAft>
                <a:spcPts val="0"/>
              </a:spcAft>
              <a:buClr>
                <a:schemeClr val="accent2"/>
              </a:buClr>
              <a:buSzPct val="100000"/>
              <a:buNone/>
              <a:defRPr sz="2400">
                <a:solidFill>
                  <a:schemeClr val="accent2"/>
                </a:solidFill>
              </a:defRPr>
            </a:lvl2pPr>
            <a:lvl3pPr lvl="2">
              <a:lnSpc>
                <a:spcPct val="100000"/>
              </a:lnSpc>
              <a:spcBef>
                <a:spcPts val="0"/>
              </a:spcBef>
              <a:spcAft>
                <a:spcPts val="0"/>
              </a:spcAft>
              <a:buClr>
                <a:schemeClr val="accent2"/>
              </a:buClr>
              <a:buSzPct val="100000"/>
              <a:buNone/>
              <a:defRPr sz="2400">
                <a:solidFill>
                  <a:schemeClr val="accent2"/>
                </a:solidFill>
              </a:defRPr>
            </a:lvl3pPr>
            <a:lvl4pPr lvl="3">
              <a:lnSpc>
                <a:spcPct val="100000"/>
              </a:lnSpc>
              <a:spcBef>
                <a:spcPts val="0"/>
              </a:spcBef>
              <a:spcAft>
                <a:spcPts val="0"/>
              </a:spcAft>
              <a:buClr>
                <a:schemeClr val="accent2"/>
              </a:buClr>
              <a:buSzPct val="100000"/>
              <a:buNone/>
              <a:defRPr sz="2400">
                <a:solidFill>
                  <a:schemeClr val="accent2"/>
                </a:solidFill>
              </a:defRPr>
            </a:lvl4pPr>
            <a:lvl5pPr lvl="4">
              <a:lnSpc>
                <a:spcPct val="100000"/>
              </a:lnSpc>
              <a:spcBef>
                <a:spcPts val="0"/>
              </a:spcBef>
              <a:spcAft>
                <a:spcPts val="0"/>
              </a:spcAft>
              <a:buClr>
                <a:schemeClr val="accent2"/>
              </a:buClr>
              <a:buSzPct val="100000"/>
              <a:buNone/>
              <a:defRPr sz="2400">
                <a:solidFill>
                  <a:schemeClr val="accent2"/>
                </a:solidFill>
              </a:defRPr>
            </a:lvl5pPr>
            <a:lvl6pPr lvl="5">
              <a:lnSpc>
                <a:spcPct val="100000"/>
              </a:lnSpc>
              <a:spcBef>
                <a:spcPts val="0"/>
              </a:spcBef>
              <a:spcAft>
                <a:spcPts val="0"/>
              </a:spcAft>
              <a:buClr>
                <a:schemeClr val="accent2"/>
              </a:buClr>
              <a:buSzPct val="100000"/>
              <a:buNone/>
              <a:defRPr sz="2400">
                <a:solidFill>
                  <a:schemeClr val="accent2"/>
                </a:solidFill>
              </a:defRPr>
            </a:lvl6pPr>
            <a:lvl7pPr lvl="6">
              <a:lnSpc>
                <a:spcPct val="100000"/>
              </a:lnSpc>
              <a:spcBef>
                <a:spcPts val="0"/>
              </a:spcBef>
              <a:spcAft>
                <a:spcPts val="0"/>
              </a:spcAft>
              <a:buClr>
                <a:schemeClr val="accent2"/>
              </a:buClr>
              <a:buSzPct val="100000"/>
              <a:buNone/>
              <a:defRPr sz="2400">
                <a:solidFill>
                  <a:schemeClr val="accent2"/>
                </a:solidFill>
              </a:defRPr>
            </a:lvl7pPr>
            <a:lvl8pPr lvl="7">
              <a:lnSpc>
                <a:spcPct val="100000"/>
              </a:lnSpc>
              <a:spcBef>
                <a:spcPts val="0"/>
              </a:spcBef>
              <a:spcAft>
                <a:spcPts val="0"/>
              </a:spcAft>
              <a:buClr>
                <a:schemeClr val="accent2"/>
              </a:buClr>
              <a:buSzPct val="100000"/>
              <a:buNone/>
              <a:defRPr sz="2400">
                <a:solidFill>
                  <a:schemeClr val="accent2"/>
                </a:solidFill>
              </a:defRPr>
            </a:lvl8pPr>
            <a:lvl9pPr lvl="8">
              <a:lnSpc>
                <a:spcPct val="100000"/>
              </a:lnSpc>
              <a:spcBef>
                <a:spcPts val="0"/>
              </a:spcBef>
              <a:spcAft>
                <a:spcPts val="0"/>
              </a:spcAft>
              <a:buClr>
                <a:schemeClr val="accent2"/>
              </a:buClr>
              <a:buSzPct val="100000"/>
              <a:buNone/>
              <a:defRPr sz="2400">
                <a:solidFill>
                  <a:schemeClr val="accent2"/>
                </a:solidFill>
              </a:defRPr>
            </a:lvl9pPr>
          </a:lstStyle>
          <a:p/>
        </p:txBody>
      </p:sp>
      <p:sp>
        <p:nvSpPr>
          <p:cNvPr id="14" name="Shape 1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accent1"/>
                </a:solidFill>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bg>
      <p:bgPr>
        <a:solidFill>
          <a:schemeClr val="dk1"/>
        </a:solidFill>
      </p:bgPr>
    </p:bg>
    <p:spTree>
      <p:nvGrpSpPr>
        <p:cNvPr id="15" name="Shape 15"/>
        <p:cNvGrpSpPr/>
        <p:nvPr/>
      </p:nvGrpSpPr>
      <p:grpSpPr>
        <a:xfrm>
          <a:off x="0" y="0"/>
          <a:ext cx="0" cy="0"/>
          <a:chOff x="0" y="0"/>
          <a:chExt cx="0" cy="0"/>
        </a:xfrm>
      </p:grpSpPr>
      <p:cxnSp>
        <p:nvCxnSpPr>
          <p:cNvPr id="16" name="Shape 16"/>
          <p:cNvCxnSpPr/>
          <p:nvPr/>
        </p:nvCxnSpPr>
        <p:spPr>
          <a:xfrm>
            <a:off x="641934" y="3597500"/>
            <a:ext cx="390299" cy="0"/>
          </a:xfrm>
          <a:prstGeom prst="straightConnector1">
            <a:avLst/>
          </a:prstGeom>
          <a:noFill/>
          <a:ln cap="flat" cmpd="sng" w="28575">
            <a:solidFill>
              <a:schemeClr val="lt2"/>
            </a:solidFill>
            <a:prstDash val="solid"/>
            <a:round/>
            <a:headEnd len="med" w="med" type="none"/>
            <a:tailEnd len="med" w="med" type="none"/>
          </a:ln>
        </p:spPr>
      </p:cxnSp>
      <p:sp>
        <p:nvSpPr>
          <p:cNvPr id="17" name="Shape 17"/>
          <p:cNvSpPr txBox="1"/>
          <p:nvPr>
            <p:ph type="title"/>
          </p:nvPr>
        </p:nvSpPr>
        <p:spPr>
          <a:xfrm>
            <a:off x="512700" y="1893300"/>
            <a:ext cx="8118600" cy="1522800"/>
          </a:xfrm>
          <a:prstGeom prst="rect">
            <a:avLst/>
          </a:prstGeom>
        </p:spPr>
        <p:txBody>
          <a:bodyPr anchorCtr="0" anchor="b" bIns="91425" lIns="91425" rIns="91425" tIns="91425"/>
          <a:lstStyle>
            <a:lvl1pPr lvl="0">
              <a:spcBef>
                <a:spcPts val="0"/>
              </a:spcBef>
              <a:buClr>
                <a:schemeClr val="accent1"/>
              </a:buClr>
              <a:buSzPct val="100000"/>
              <a:defRPr sz="6000">
                <a:solidFill>
                  <a:schemeClr val="accent1"/>
                </a:solidFill>
              </a:defRPr>
            </a:lvl1pPr>
            <a:lvl2pPr lvl="1">
              <a:spcBef>
                <a:spcPts val="0"/>
              </a:spcBef>
              <a:buClr>
                <a:schemeClr val="accent1"/>
              </a:buClr>
              <a:buSzPct val="100000"/>
              <a:defRPr sz="6000">
                <a:solidFill>
                  <a:schemeClr val="accent1"/>
                </a:solidFill>
              </a:defRPr>
            </a:lvl2pPr>
            <a:lvl3pPr lvl="2">
              <a:spcBef>
                <a:spcPts val="0"/>
              </a:spcBef>
              <a:buClr>
                <a:schemeClr val="accent1"/>
              </a:buClr>
              <a:buSzPct val="100000"/>
              <a:defRPr sz="6000">
                <a:solidFill>
                  <a:schemeClr val="accent1"/>
                </a:solidFill>
              </a:defRPr>
            </a:lvl3pPr>
            <a:lvl4pPr lvl="3">
              <a:spcBef>
                <a:spcPts val="0"/>
              </a:spcBef>
              <a:buClr>
                <a:schemeClr val="accent1"/>
              </a:buClr>
              <a:buSzPct val="100000"/>
              <a:defRPr sz="6000">
                <a:solidFill>
                  <a:schemeClr val="accent1"/>
                </a:solidFill>
              </a:defRPr>
            </a:lvl4pPr>
            <a:lvl5pPr lvl="4">
              <a:spcBef>
                <a:spcPts val="0"/>
              </a:spcBef>
              <a:buClr>
                <a:schemeClr val="accent1"/>
              </a:buClr>
              <a:buSzPct val="100000"/>
              <a:defRPr sz="6000">
                <a:solidFill>
                  <a:schemeClr val="accent1"/>
                </a:solidFill>
              </a:defRPr>
            </a:lvl5pPr>
            <a:lvl6pPr lvl="5">
              <a:spcBef>
                <a:spcPts val="0"/>
              </a:spcBef>
              <a:buClr>
                <a:schemeClr val="accent1"/>
              </a:buClr>
              <a:buSzPct val="100000"/>
              <a:defRPr sz="6000">
                <a:solidFill>
                  <a:schemeClr val="accent1"/>
                </a:solidFill>
              </a:defRPr>
            </a:lvl6pPr>
            <a:lvl7pPr lvl="6">
              <a:spcBef>
                <a:spcPts val="0"/>
              </a:spcBef>
              <a:buClr>
                <a:schemeClr val="accent1"/>
              </a:buClr>
              <a:buSzPct val="100000"/>
              <a:defRPr sz="6000">
                <a:solidFill>
                  <a:schemeClr val="accent1"/>
                </a:solidFill>
              </a:defRPr>
            </a:lvl7pPr>
            <a:lvl8pPr lvl="7">
              <a:spcBef>
                <a:spcPts val="0"/>
              </a:spcBef>
              <a:buClr>
                <a:schemeClr val="accent1"/>
              </a:buClr>
              <a:buSzPct val="100000"/>
              <a:defRPr sz="6000">
                <a:solidFill>
                  <a:schemeClr val="accent1"/>
                </a:solidFill>
              </a:defRPr>
            </a:lvl8pPr>
            <a:lvl9pPr lvl="8">
              <a:spcBef>
                <a:spcPts val="0"/>
              </a:spcBef>
              <a:buClr>
                <a:schemeClr val="accent1"/>
              </a:buClr>
              <a:buSzPct val="100000"/>
              <a:defRPr sz="6000">
                <a:solidFill>
                  <a:schemeClr val="accent1"/>
                </a:solidFill>
              </a:defRPr>
            </a:lvl9pPr>
          </a:lstStyle>
          <a:p/>
        </p:txBody>
      </p:sp>
      <p:sp>
        <p:nvSpPr>
          <p:cNvPr id="18" name="Shape 1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accent1"/>
                </a:solidFil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9" name="Shape 19"/>
        <p:cNvGrpSpPr/>
        <p:nvPr/>
      </p:nvGrpSpPr>
      <p:grpSpPr>
        <a:xfrm>
          <a:off x="0" y="0"/>
          <a:ext cx="0" cy="0"/>
          <a:chOff x="0" y="0"/>
          <a:chExt cx="0" cy="0"/>
        </a:xfrm>
      </p:grpSpPr>
      <p:sp>
        <p:nvSpPr>
          <p:cNvPr id="20" name="Shape 20"/>
          <p:cNvSpPr/>
          <p:nvPr/>
        </p:nvSpPr>
        <p:spPr>
          <a:xfrm>
            <a:off x="0" y="5045700"/>
            <a:ext cx="9144000" cy="978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21" name="Shape 21"/>
          <p:cNvSpPr txBox="1"/>
          <p:nvPr>
            <p:ph type="title"/>
          </p:nvPr>
        </p:nvSpPr>
        <p:spPr>
          <a:xfrm>
            <a:off x="311700" y="445025"/>
            <a:ext cx="8520600" cy="6132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71600"/>
            <a:ext cx="8520600" cy="33972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3" name="Shape 2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4" name="Shape 24"/>
        <p:cNvGrpSpPr/>
        <p:nvPr/>
      </p:nvGrpSpPr>
      <p:grpSpPr>
        <a:xfrm>
          <a:off x="0" y="0"/>
          <a:ext cx="0" cy="0"/>
          <a:chOff x="0" y="0"/>
          <a:chExt cx="0" cy="0"/>
        </a:xfrm>
      </p:grpSpPr>
      <p:sp>
        <p:nvSpPr>
          <p:cNvPr id="25" name="Shape 25"/>
          <p:cNvSpPr txBox="1"/>
          <p:nvPr>
            <p:ph type="title"/>
          </p:nvPr>
        </p:nvSpPr>
        <p:spPr>
          <a:xfrm>
            <a:off x="311700" y="445025"/>
            <a:ext cx="8520600" cy="6132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6" name="Shape 26"/>
          <p:cNvSpPr txBox="1"/>
          <p:nvPr>
            <p:ph idx="1" type="body"/>
          </p:nvPr>
        </p:nvSpPr>
        <p:spPr>
          <a:xfrm>
            <a:off x="311700" y="1171675"/>
            <a:ext cx="3999900" cy="33972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7" name="Shape 27"/>
          <p:cNvSpPr txBox="1"/>
          <p:nvPr>
            <p:ph idx="2" type="body"/>
          </p:nvPr>
        </p:nvSpPr>
        <p:spPr>
          <a:xfrm>
            <a:off x="4832400" y="1171675"/>
            <a:ext cx="3999900" cy="33972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8" name="Shape 2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9" name="Shape 29"/>
        <p:cNvGrpSpPr/>
        <p:nvPr/>
      </p:nvGrpSpPr>
      <p:grpSpPr>
        <a:xfrm>
          <a:off x="0" y="0"/>
          <a:ext cx="0" cy="0"/>
          <a:chOff x="0" y="0"/>
          <a:chExt cx="0" cy="0"/>
        </a:xfrm>
      </p:grpSpPr>
      <p:sp>
        <p:nvSpPr>
          <p:cNvPr id="30" name="Shape 30"/>
          <p:cNvSpPr txBox="1"/>
          <p:nvPr>
            <p:ph type="title"/>
          </p:nvPr>
        </p:nvSpPr>
        <p:spPr>
          <a:xfrm>
            <a:off x="311700" y="445025"/>
            <a:ext cx="8520600" cy="6132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1" name="Shape 3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32" name="Shape 32"/>
        <p:cNvGrpSpPr/>
        <p:nvPr/>
      </p:nvGrpSpPr>
      <p:grpSpPr>
        <a:xfrm>
          <a:off x="0" y="0"/>
          <a:ext cx="0" cy="0"/>
          <a:chOff x="0" y="0"/>
          <a:chExt cx="0" cy="0"/>
        </a:xfrm>
      </p:grpSpPr>
      <p:sp>
        <p:nvSpPr>
          <p:cNvPr id="33" name="Shape 33"/>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4" name="Shape 34"/>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5" name="Shape 3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lt2"/>
        </a:solidFill>
      </p:bgPr>
    </p:bg>
    <p:spTree>
      <p:nvGrpSpPr>
        <p:cNvPr id="36" name="Shape 36"/>
        <p:cNvGrpSpPr/>
        <p:nvPr/>
      </p:nvGrpSpPr>
      <p:grpSpPr>
        <a:xfrm>
          <a:off x="0" y="0"/>
          <a:ext cx="0" cy="0"/>
          <a:chOff x="0" y="0"/>
          <a:chExt cx="0" cy="0"/>
        </a:xfrm>
      </p:grpSpPr>
      <p:sp>
        <p:nvSpPr>
          <p:cNvPr id="37" name="Shape 37"/>
          <p:cNvSpPr txBox="1"/>
          <p:nvPr>
            <p:ph type="title"/>
          </p:nvPr>
        </p:nvSpPr>
        <p:spPr>
          <a:xfrm>
            <a:off x="490250" y="526350"/>
            <a:ext cx="5604000" cy="4090800"/>
          </a:xfrm>
          <a:prstGeom prst="rect">
            <a:avLst/>
          </a:prstGeom>
        </p:spPr>
        <p:txBody>
          <a:bodyPr anchorCtr="0" anchor="ctr" bIns="91425" lIns="91425" rIns="91425" tIns="91425"/>
          <a:lstStyle>
            <a:lvl1pPr lvl="0">
              <a:spcBef>
                <a:spcPts val="0"/>
              </a:spcBef>
              <a:buClr>
                <a:schemeClr val="accent1"/>
              </a:buClr>
              <a:buSzPct val="100000"/>
              <a:defRPr sz="5400">
                <a:solidFill>
                  <a:schemeClr val="accent1"/>
                </a:solidFill>
              </a:defRPr>
            </a:lvl1pPr>
            <a:lvl2pPr lvl="1">
              <a:spcBef>
                <a:spcPts val="0"/>
              </a:spcBef>
              <a:buClr>
                <a:schemeClr val="accent1"/>
              </a:buClr>
              <a:buSzPct val="100000"/>
              <a:defRPr sz="5400">
                <a:solidFill>
                  <a:schemeClr val="accent1"/>
                </a:solidFill>
              </a:defRPr>
            </a:lvl2pPr>
            <a:lvl3pPr lvl="2">
              <a:spcBef>
                <a:spcPts val="0"/>
              </a:spcBef>
              <a:buClr>
                <a:schemeClr val="accent1"/>
              </a:buClr>
              <a:buSzPct val="100000"/>
              <a:defRPr sz="5400">
                <a:solidFill>
                  <a:schemeClr val="accent1"/>
                </a:solidFill>
              </a:defRPr>
            </a:lvl3pPr>
            <a:lvl4pPr lvl="3">
              <a:spcBef>
                <a:spcPts val="0"/>
              </a:spcBef>
              <a:buClr>
                <a:schemeClr val="accent1"/>
              </a:buClr>
              <a:buSzPct val="100000"/>
              <a:defRPr sz="5400">
                <a:solidFill>
                  <a:schemeClr val="accent1"/>
                </a:solidFill>
              </a:defRPr>
            </a:lvl4pPr>
            <a:lvl5pPr lvl="4">
              <a:spcBef>
                <a:spcPts val="0"/>
              </a:spcBef>
              <a:buClr>
                <a:schemeClr val="accent1"/>
              </a:buClr>
              <a:buSzPct val="100000"/>
              <a:defRPr sz="5400">
                <a:solidFill>
                  <a:schemeClr val="accent1"/>
                </a:solidFill>
              </a:defRPr>
            </a:lvl5pPr>
            <a:lvl6pPr lvl="5">
              <a:spcBef>
                <a:spcPts val="0"/>
              </a:spcBef>
              <a:buClr>
                <a:schemeClr val="accent1"/>
              </a:buClr>
              <a:buSzPct val="100000"/>
              <a:defRPr sz="5400">
                <a:solidFill>
                  <a:schemeClr val="accent1"/>
                </a:solidFill>
              </a:defRPr>
            </a:lvl6pPr>
            <a:lvl7pPr lvl="6">
              <a:spcBef>
                <a:spcPts val="0"/>
              </a:spcBef>
              <a:buClr>
                <a:schemeClr val="accent1"/>
              </a:buClr>
              <a:buSzPct val="100000"/>
              <a:defRPr sz="5400">
                <a:solidFill>
                  <a:schemeClr val="accent1"/>
                </a:solidFill>
              </a:defRPr>
            </a:lvl7pPr>
            <a:lvl8pPr lvl="7">
              <a:spcBef>
                <a:spcPts val="0"/>
              </a:spcBef>
              <a:buClr>
                <a:schemeClr val="accent1"/>
              </a:buClr>
              <a:buSzPct val="100000"/>
              <a:defRPr sz="5400">
                <a:solidFill>
                  <a:schemeClr val="accent1"/>
                </a:solidFill>
              </a:defRPr>
            </a:lvl8pPr>
            <a:lvl9pPr lvl="8">
              <a:spcBef>
                <a:spcPts val="0"/>
              </a:spcBef>
              <a:buClr>
                <a:schemeClr val="accent1"/>
              </a:buClr>
              <a:buSzPct val="100000"/>
              <a:defRPr sz="5400">
                <a:solidFill>
                  <a:schemeClr val="accent1"/>
                </a:solidFill>
              </a:defRPr>
            </a:lvl9pPr>
          </a:lstStyle>
          <a:p/>
        </p:txBody>
      </p:sp>
      <p:sp>
        <p:nvSpPr>
          <p:cNvPr id="38" name="Shape 3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accent1"/>
                </a:solidFil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9" name="Shape 39"/>
        <p:cNvGrpSpPr/>
        <p:nvPr/>
      </p:nvGrpSpPr>
      <p:grpSpPr>
        <a:xfrm>
          <a:off x="0" y="0"/>
          <a:ext cx="0" cy="0"/>
          <a:chOff x="0" y="0"/>
          <a:chExt cx="0" cy="0"/>
        </a:xfrm>
      </p:grpSpPr>
      <p:sp>
        <p:nvSpPr>
          <p:cNvPr id="40" name="Shape 40"/>
          <p:cNvSpPr/>
          <p:nvPr/>
        </p:nvSpPr>
        <p:spPr>
          <a:xfrm>
            <a:off x="4572000" y="-25"/>
            <a:ext cx="4572000" cy="51435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cxnSp>
        <p:nvCxnSpPr>
          <p:cNvPr id="41" name="Shape 41"/>
          <p:cNvCxnSpPr/>
          <p:nvPr/>
        </p:nvCxnSpPr>
        <p:spPr>
          <a:xfrm>
            <a:off x="5029675" y="4495500"/>
            <a:ext cx="686400" cy="0"/>
          </a:xfrm>
          <a:prstGeom prst="straightConnector1">
            <a:avLst/>
          </a:prstGeom>
          <a:noFill/>
          <a:ln cap="flat" cmpd="sng" w="19050">
            <a:solidFill>
              <a:schemeClr val="lt2"/>
            </a:solidFill>
            <a:prstDash val="solid"/>
            <a:round/>
            <a:headEnd len="med" w="med" type="none"/>
            <a:tailEnd len="med" w="med" type="none"/>
          </a:ln>
        </p:spPr>
      </p:cxnSp>
      <p:sp>
        <p:nvSpPr>
          <p:cNvPr id="42" name="Shape 42"/>
          <p:cNvSpPr txBox="1"/>
          <p:nvPr>
            <p:ph type="title"/>
          </p:nvPr>
        </p:nvSpPr>
        <p:spPr>
          <a:xfrm>
            <a:off x="265500" y="1382350"/>
            <a:ext cx="4045200" cy="1333200"/>
          </a:xfrm>
          <a:prstGeom prst="rect">
            <a:avLst/>
          </a:prstGeom>
        </p:spPr>
        <p:txBody>
          <a:bodyPr anchorCtr="0" anchor="b" bIns="91425" lIns="91425" rIns="91425" tIns="91425"/>
          <a:lstStyle>
            <a:lvl1pPr lvl="0" algn="ctr">
              <a:spcBef>
                <a:spcPts val="0"/>
              </a:spcBef>
              <a:buClr>
                <a:schemeClr val="lt2"/>
              </a:buClr>
              <a:buSzPct val="100000"/>
              <a:defRPr sz="4200">
                <a:solidFill>
                  <a:schemeClr val="lt2"/>
                </a:solidFill>
              </a:defRPr>
            </a:lvl1pPr>
            <a:lvl2pPr lvl="1" algn="ctr">
              <a:spcBef>
                <a:spcPts val="0"/>
              </a:spcBef>
              <a:buClr>
                <a:schemeClr val="lt2"/>
              </a:buClr>
              <a:buSzPct val="100000"/>
              <a:defRPr sz="4200">
                <a:solidFill>
                  <a:schemeClr val="lt2"/>
                </a:solidFill>
              </a:defRPr>
            </a:lvl2pPr>
            <a:lvl3pPr lvl="2" algn="ctr">
              <a:spcBef>
                <a:spcPts val="0"/>
              </a:spcBef>
              <a:buClr>
                <a:schemeClr val="lt2"/>
              </a:buClr>
              <a:buSzPct val="100000"/>
              <a:defRPr sz="4200">
                <a:solidFill>
                  <a:schemeClr val="lt2"/>
                </a:solidFill>
              </a:defRPr>
            </a:lvl3pPr>
            <a:lvl4pPr lvl="3" algn="ctr">
              <a:spcBef>
                <a:spcPts val="0"/>
              </a:spcBef>
              <a:buClr>
                <a:schemeClr val="lt2"/>
              </a:buClr>
              <a:buSzPct val="100000"/>
              <a:defRPr sz="4200">
                <a:solidFill>
                  <a:schemeClr val="lt2"/>
                </a:solidFill>
              </a:defRPr>
            </a:lvl4pPr>
            <a:lvl5pPr lvl="4" algn="ctr">
              <a:spcBef>
                <a:spcPts val="0"/>
              </a:spcBef>
              <a:buClr>
                <a:schemeClr val="lt2"/>
              </a:buClr>
              <a:buSzPct val="100000"/>
              <a:defRPr sz="4200">
                <a:solidFill>
                  <a:schemeClr val="lt2"/>
                </a:solidFill>
              </a:defRPr>
            </a:lvl5pPr>
            <a:lvl6pPr lvl="5" algn="ctr">
              <a:spcBef>
                <a:spcPts val="0"/>
              </a:spcBef>
              <a:buClr>
                <a:schemeClr val="lt2"/>
              </a:buClr>
              <a:buSzPct val="100000"/>
              <a:defRPr sz="4200">
                <a:solidFill>
                  <a:schemeClr val="lt2"/>
                </a:solidFill>
              </a:defRPr>
            </a:lvl6pPr>
            <a:lvl7pPr lvl="6" algn="ctr">
              <a:spcBef>
                <a:spcPts val="0"/>
              </a:spcBef>
              <a:buClr>
                <a:schemeClr val="lt2"/>
              </a:buClr>
              <a:buSzPct val="100000"/>
              <a:defRPr sz="4200">
                <a:solidFill>
                  <a:schemeClr val="lt2"/>
                </a:solidFill>
              </a:defRPr>
            </a:lvl7pPr>
            <a:lvl8pPr lvl="7" algn="ctr">
              <a:spcBef>
                <a:spcPts val="0"/>
              </a:spcBef>
              <a:buClr>
                <a:schemeClr val="lt2"/>
              </a:buClr>
              <a:buSzPct val="100000"/>
              <a:defRPr sz="4200">
                <a:solidFill>
                  <a:schemeClr val="lt2"/>
                </a:solidFill>
              </a:defRPr>
            </a:lvl8pPr>
            <a:lvl9pPr lvl="8" algn="ctr">
              <a:spcBef>
                <a:spcPts val="0"/>
              </a:spcBef>
              <a:buClr>
                <a:schemeClr val="lt2"/>
              </a:buClr>
              <a:buSzPct val="100000"/>
              <a:defRPr sz="4200">
                <a:solidFill>
                  <a:schemeClr val="lt2"/>
                </a:solidFill>
              </a:defRPr>
            </a:lvl9pPr>
          </a:lstStyle>
          <a:p/>
        </p:txBody>
      </p:sp>
      <p:sp>
        <p:nvSpPr>
          <p:cNvPr id="43" name="Shape 43"/>
          <p:cNvSpPr txBox="1"/>
          <p:nvPr>
            <p:ph idx="1" type="subTitle"/>
          </p:nvPr>
        </p:nvSpPr>
        <p:spPr>
          <a:xfrm>
            <a:off x="265500" y="2769000"/>
            <a:ext cx="4045200" cy="13455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44" name="Shape 44"/>
          <p:cNvSpPr txBox="1"/>
          <p:nvPr>
            <p:ph idx="2" type="body"/>
          </p:nvPr>
        </p:nvSpPr>
        <p:spPr>
          <a:xfrm>
            <a:off x="4939500" y="724200"/>
            <a:ext cx="3837000" cy="3695100"/>
          </a:xfrm>
          <a:prstGeom prst="rect">
            <a:avLst/>
          </a:prstGeom>
        </p:spPr>
        <p:txBody>
          <a:bodyPr anchorCtr="0" anchor="ctr" bIns="91425" lIns="91425" rIns="91425" tIns="91425"/>
          <a:lstStyle>
            <a:lvl1pPr lvl="0">
              <a:spcBef>
                <a:spcPts val="0"/>
              </a:spcBef>
              <a:buClr>
                <a:schemeClr val="accent1"/>
              </a:buClr>
              <a:defRPr>
                <a:solidFill>
                  <a:schemeClr val="accent1"/>
                </a:solidFill>
              </a:defRPr>
            </a:lvl1pPr>
            <a:lvl2pPr lvl="1">
              <a:spcBef>
                <a:spcPts val="0"/>
              </a:spcBef>
              <a:buClr>
                <a:schemeClr val="accent1"/>
              </a:buClr>
              <a:defRPr>
                <a:solidFill>
                  <a:schemeClr val="accent1"/>
                </a:solidFill>
              </a:defRPr>
            </a:lvl2pPr>
            <a:lvl3pPr lvl="2">
              <a:spcBef>
                <a:spcPts val="0"/>
              </a:spcBef>
              <a:buClr>
                <a:schemeClr val="accent1"/>
              </a:buClr>
              <a:defRPr>
                <a:solidFill>
                  <a:schemeClr val="accent1"/>
                </a:solidFill>
              </a:defRPr>
            </a:lvl3pPr>
            <a:lvl4pPr lvl="3">
              <a:spcBef>
                <a:spcPts val="0"/>
              </a:spcBef>
              <a:buClr>
                <a:schemeClr val="accent1"/>
              </a:buClr>
              <a:defRPr>
                <a:solidFill>
                  <a:schemeClr val="accent1"/>
                </a:solidFill>
              </a:defRPr>
            </a:lvl4pPr>
            <a:lvl5pPr lvl="4">
              <a:spcBef>
                <a:spcPts val="0"/>
              </a:spcBef>
              <a:buClr>
                <a:schemeClr val="accent1"/>
              </a:buClr>
              <a:defRPr>
                <a:solidFill>
                  <a:schemeClr val="accent1"/>
                </a:solidFill>
              </a:defRPr>
            </a:lvl5pPr>
            <a:lvl6pPr lvl="5">
              <a:spcBef>
                <a:spcPts val="0"/>
              </a:spcBef>
              <a:buClr>
                <a:schemeClr val="accent1"/>
              </a:buClr>
              <a:defRPr>
                <a:solidFill>
                  <a:schemeClr val="accent1"/>
                </a:solidFill>
              </a:defRPr>
            </a:lvl6pPr>
            <a:lvl7pPr lvl="6">
              <a:spcBef>
                <a:spcPts val="0"/>
              </a:spcBef>
              <a:buClr>
                <a:schemeClr val="accent1"/>
              </a:buClr>
              <a:defRPr>
                <a:solidFill>
                  <a:schemeClr val="accent1"/>
                </a:solidFill>
              </a:defRPr>
            </a:lvl7pPr>
            <a:lvl8pPr lvl="7">
              <a:spcBef>
                <a:spcPts val="0"/>
              </a:spcBef>
              <a:buClr>
                <a:schemeClr val="accent1"/>
              </a:buClr>
              <a:defRPr>
                <a:solidFill>
                  <a:schemeClr val="accent1"/>
                </a:solidFill>
              </a:defRPr>
            </a:lvl8pPr>
            <a:lvl9pPr lvl="8">
              <a:spcBef>
                <a:spcPts val="0"/>
              </a:spcBef>
              <a:buClr>
                <a:schemeClr val="accent1"/>
              </a:buClr>
              <a:defRPr>
                <a:solidFill>
                  <a:schemeClr val="accent1"/>
                </a:solidFill>
              </a:defRPr>
            </a:lvl9pPr>
          </a:lstStyle>
          <a:p/>
        </p:txBody>
      </p:sp>
      <p:sp>
        <p:nvSpPr>
          <p:cNvPr id="45" name="Shape 4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accent1"/>
                </a:solidFill>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6" name="Shape 46"/>
        <p:cNvGrpSpPr/>
        <p:nvPr/>
      </p:nvGrpSpPr>
      <p:grpSpPr>
        <a:xfrm>
          <a:off x="0" y="0"/>
          <a:ext cx="0" cy="0"/>
          <a:chOff x="0" y="0"/>
          <a:chExt cx="0" cy="0"/>
        </a:xfrm>
      </p:grpSpPr>
      <p:sp>
        <p:nvSpPr>
          <p:cNvPr id="47" name="Shape 47"/>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None/>
              <a:defRPr/>
            </a:lvl1pPr>
          </a:lstStyle>
          <a:p/>
        </p:txBody>
      </p:sp>
      <p:sp>
        <p:nvSpPr>
          <p:cNvPr id="48" name="Shape 4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9" name="Shape 49"/>
        <p:cNvGrpSpPr/>
        <p:nvPr/>
      </p:nvGrpSpPr>
      <p:grpSpPr>
        <a:xfrm>
          <a:off x="0" y="0"/>
          <a:ext cx="0" cy="0"/>
          <a:chOff x="0" y="0"/>
          <a:chExt cx="0" cy="0"/>
        </a:xfrm>
      </p:grpSpPr>
      <p:sp>
        <p:nvSpPr>
          <p:cNvPr id="50" name="Shape 50"/>
          <p:cNvSpPr txBox="1"/>
          <p:nvPr>
            <p:ph type="title"/>
          </p:nvPr>
        </p:nvSpPr>
        <p:spPr>
          <a:xfrm>
            <a:off x="311700" y="1039650"/>
            <a:ext cx="8520600" cy="2106300"/>
          </a:xfrm>
          <a:prstGeom prst="rect">
            <a:avLst/>
          </a:prstGeom>
        </p:spPr>
        <p:txBody>
          <a:bodyPr anchorCtr="0" anchor="b" bIns="91425" lIns="91425" rIns="91425" tIns="91425"/>
          <a:lstStyle>
            <a:lvl1pPr lvl="0" algn="ctr">
              <a:spcBef>
                <a:spcPts val="0"/>
              </a:spcBef>
              <a:buSzPct val="100000"/>
              <a:defRPr b="1" sz="14000"/>
            </a:lvl1pPr>
            <a:lvl2pPr lvl="1" algn="ctr">
              <a:spcBef>
                <a:spcPts val="0"/>
              </a:spcBef>
              <a:buSzPct val="100000"/>
              <a:defRPr b="1" sz="14000"/>
            </a:lvl2pPr>
            <a:lvl3pPr lvl="2" algn="ctr">
              <a:spcBef>
                <a:spcPts val="0"/>
              </a:spcBef>
              <a:buSzPct val="100000"/>
              <a:defRPr b="1" sz="14000"/>
            </a:lvl3pPr>
            <a:lvl4pPr lvl="3" algn="ctr">
              <a:spcBef>
                <a:spcPts val="0"/>
              </a:spcBef>
              <a:buSzPct val="100000"/>
              <a:defRPr b="1" sz="14000"/>
            </a:lvl4pPr>
            <a:lvl5pPr lvl="4" algn="ctr">
              <a:spcBef>
                <a:spcPts val="0"/>
              </a:spcBef>
              <a:buSzPct val="100000"/>
              <a:defRPr b="1" sz="14000"/>
            </a:lvl5pPr>
            <a:lvl6pPr lvl="5" algn="ctr">
              <a:spcBef>
                <a:spcPts val="0"/>
              </a:spcBef>
              <a:buSzPct val="100000"/>
              <a:defRPr b="1" sz="14000"/>
            </a:lvl6pPr>
            <a:lvl7pPr lvl="6" algn="ctr">
              <a:spcBef>
                <a:spcPts val="0"/>
              </a:spcBef>
              <a:buSzPct val="100000"/>
              <a:defRPr b="1" sz="14000"/>
            </a:lvl7pPr>
            <a:lvl8pPr lvl="7" algn="ctr">
              <a:spcBef>
                <a:spcPts val="0"/>
              </a:spcBef>
              <a:buSzPct val="100000"/>
              <a:defRPr b="1" sz="14000"/>
            </a:lvl8pPr>
            <a:lvl9pPr lvl="8" algn="ctr">
              <a:spcBef>
                <a:spcPts val="0"/>
              </a:spcBef>
              <a:buSzPct val="100000"/>
              <a:defRPr b="1" sz="14000"/>
            </a:lvl9pPr>
          </a:lstStyle>
          <a:p/>
        </p:txBody>
      </p:sp>
      <p:sp>
        <p:nvSpPr>
          <p:cNvPr id="51" name="Shape 51"/>
          <p:cNvSpPr txBox="1"/>
          <p:nvPr>
            <p:ph idx="1" type="body"/>
          </p:nvPr>
        </p:nvSpPr>
        <p:spPr>
          <a:xfrm>
            <a:off x="311700" y="3228425"/>
            <a:ext cx="8520600" cy="13008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52" name="Shape 5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3" name="Shape 53"/>
        <p:cNvGrpSpPr/>
        <p:nvPr/>
      </p:nvGrpSpPr>
      <p:grpSpPr>
        <a:xfrm>
          <a:off x="0" y="0"/>
          <a:ext cx="0" cy="0"/>
          <a:chOff x="0" y="0"/>
          <a:chExt cx="0" cy="0"/>
        </a:xfrm>
      </p:grpSpPr>
      <p:sp>
        <p:nvSpPr>
          <p:cNvPr id="54" name="Shape 5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accen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613200"/>
          </a:xfrm>
          <a:prstGeom prst="rect">
            <a:avLst/>
          </a:prstGeom>
          <a:noFill/>
          <a:ln>
            <a:noFill/>
          </a:ln>
        </p:spPr>
        <p:txBody>
          <a:bodyPr anchorCtr="0" anchor="t" bIns="91425" lIns="91425" rIns="91425" tIns="91425"/>
          <a:lstStyle>
            <a:lvl1pPr lvl="0">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1pPr>
            <a:lvl2pPr lvl="1">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2pPr>
            <a:lvl3pPr lvl="2">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3pPr>
            <a:lvl4pPr lvl="3">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4pPr>
            <a:lvl5pPr lvl="4">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5pPr>
            <a:lvl6pPr lvl="5">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6pPr>
            <a:lvl7pPr lvl="6">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7pPr>
            <a:lvl8pPr lvl="7">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8pPr>
            <a:lvl9pPr lvl="8">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9pPr>
          </a:lstStyle>
          <a:p/>
        </p:txBody>
      </p:sp>
      <p:sp>
        <p:nvSpPr>
          <p:cNvPr id="7" name="Shape 7"/>
          <p:cNvSpPr txBox="1"/>
          <p:nvPr>
            <p:ph idx="1" type="body"/>
          </p:nvPr>
        </p:nvSpPr>
        <p:spPr>
          <a:xfrm>
            <a:off x="311700" y="1171600"/>
            <a:ext cx="8520600" cy="33972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1"/>
              </a:buClr>
              <a:buSzPct val="100000"/>
              <a:buFont typeface="Old Standard TT"/>
              <a:defRPr sz="1800">
                <a:solidFill>
                  <a:schemeClr val="dk1"/>
                </a:solidFill>
                <a:latin typeface="Old Standard TT"/>
                <a:ea typeface="Old Standard TT"/>
                <a:cs typeface="Old Standard TT"/>
                <a:sym typeface="Old Standard TT"/>
              </a:defRPr>
            </a:lvl1pPr>
            <a:lvl2pPr lvl="1">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2pPr>
            <a:lvl3pPr lvl="2">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3pPr>
            <a:lvl4pPr lvl="3">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4pPr>
            <a:lvl5pPr lvl="4">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5pPr>
            <a:lvl6pPr lvl="5">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6pPr>
            <a:lvl7pPr lvl="6">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7pPr>
            <a:lvl8pPr lvl="7">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8pPr>
            <a:lvl9pPr lvl="8">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dk1"/>
                </a:solidFill>
                <a:latin typeface="Old Standard TT"/>
                <a:ea typeface="Old Standard TT"/>
                <a:cs typeface="Old Standard TT"/>
                <a:sym typeface="Old Standard TT"/>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8" name="Shape 58"/>
        <p:cNvGrpSpPr/>
        <p:nvPr/>
      </p:nvGrpSpPr>
      <p:grpSpPr>
        <a:xfrm>
          <a:off x="0" y="0"/>
          <a:ext cx="0" cy="0"/>
          <a:chOff x="0" y="0"/>
          <a:chExt cx="0" cy="0"/>
        </a:xfrm>
      </p:grpSpPr>
      <p:sp>
        <p:nvSpPr>
          <p:cNvPr id="59" name="Shape 59"/>
          <p:cNvSpPr txBox="1"/>
          <p:nvPr>
            <p:ph type="ctrTitle"/>
          </p:nvPr>
        </p:nvSpPr>
        <p:spPr>
          <a:xfrm>
            <a:off x="512700" y="1893300"/>
            <a:ext cx="8118600" cy="1522800"/>
          </a:xfrm>
          <a:prstGeom prst="rect">
            <a:avLst/>
          </a:prstGeom>
        </p:spPr>
        <p:txBody>
          <a:bodyPr anchorCtr="0" anchor="b" bIns="91425" lIns="91425" rIns="91425" tIns="91425">
            <a:noAutofit/>
          </a:bodyPr>
          <a:lstStyle/>
          <a:p>
            <a:pPr lvl="0">
              <a:spcBef>
                <a:spcPts val="0"/>
              </a:spcBef>
              <a:buNone/>
            </a:pPr>
            <a:r>
              <a:rPr lang="en"/>
              <a:t>Dickinson College and the Carlisle Community</a:t>
            </a:r>
          </a:p>
        </p:txBody>
      </p:sp>
      <p:sp>
        <p:nvSpPr>
          <p:cNvPr id="60" name="Shape 60"/>
          <p:cNvSpPr txBox="1"/>
          <p:nvPr>
            <p:ph idx="1" type="subTitle"/>
          </p:nvPr>
        </p:nvSpPr>
        <p:spPr>
          <a:xfrm>
            <a:off x="512700" y="3840639"/>
            <a:ext cx="8118600" cy="787500"/>
          </a:xfrm>
          <a:prstGeom prst="rect">
            <a:avLst/>
          </a:prstGeom>
        </p:spPr>
        <p:txBody>
          <a:bodyPr anchorCtr="0" anchor="t" bIns="91425" lIns="91425" rIns="91425" tIns="91425">
            <a:noAutofit/>
          </a:bodyPr>
          <a:lstStyle/>
          <a:p>
            <a:pPr lvl="0">
              <a:spcBef>
                <a:spcPts val="0"/>
              </a:spcBef>
              <a:buNone/>
            </a:pPr>
            <a:r>
              <a:rPr lang="en"/>
              <a:t>Jen Ailey (‘19) and Caitlin Healy (‘19)</a:t>
            </a:r>
          </a:p>
          <a:p>
            <a:pPr lvl="0">
              <a:spcBef>
                <a:spcPts val="0"/>
              </a:spcBef>
              <a:buNone/>
            </a:pPr>
            <a:r>
              <a:rPr lang="en"/>
              <a:t>12 May 2017</a:t>
            </a:r>
          </a:p>
          <a:p>
            <a:pPr lvl="0">
              <a:spcBef>
                <a:spcPts val="0"/>
              </a:spcBef>
              <a:buNone/>
            </a:pPr>
            <a:r>
              <a:rPr lang="en"/>
              <a:t>Public Opinion and Survey Research</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4" name="Shape 64"/>
        <p:cNvGrpSpPr/>
        <p:nvPr/>
      </p:nvGrpSpPr>
      <p:grpSpPr>
        <a:xfrm>
          <a:off x="0" y="0"/>
          <a:ext cx="0" cy="0"/>
          <a:chOff x="0" y="0"/>
          <a:chExt cx="0" cy="0"/>
        </a:xfrm>
      </p:grpSpPr>
      <p:sp>
        <p:nvSpPr>
          <p:cNvPr id="65" name="Shape 65"/>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lang="en"/>
              <a:t>Methodology</a:t>
            </a:r>
          </a:p>
        </p:txBody>
      </p:sp>
      <p:sp>
        <p:nvSpPr>
          <p:cNvPr id="66" name="Shape 66"/>
          <p:cNvSpPr txBox="1"/>
          <p:nvPr>
            <p:ph idx="1" type="body"/>
          </p:nvPr>
        </p:nvSpPr>
        <p:spPr>
          <a:xfrm>
            <a:off x="311700" y="1171600"/>
            <a:ext cx="8520600" cy="3397200"/>
          </a:xfrm>
          <a:prstGeom prst="rect">
            <a:avLst/>
          </a:prstGeom>
        </p:spPr>
        <p:txBody>
          <a:bodyPr anchorCtr="0" anchor="t" bIns="91425" lIns="91425" rIns="91425" tIns="91425">
            <a:noAutofit/>
          </a:bodyPr>
          <a:lstStyle/>
          <a:p>
            <a:pPr lvl="0">
              <a:spcBef>
                <a:spcPts val="0"/>
              </a:spcBef>
              <a:buClr>
                <a:schemeClr val="dk1"/>
              </a:buClr>
              <a:buSzPct val="61111"/>
              <a:buFont typeface="Arial"/>
              <a:buNone/>
            </a:pPr>
            <a:r>
              <a:rPr b="1" lang="en"/>
              <a:t>Number of respondents: </a:t>
            </a:r>
            <a:r>
              <a:rPr lang="en"/>
              <a:t>90 students at Dickinson College</a:t>
            </a:r>
          </a:p>
          <a:p>
            <a:pPr lvl="0">
              <a:spcBef>
                <a:spcPts val="0"/>
              </a:spcBef>
              <a:buClr>
                <a:schemeClr val="dk1"/>
              </a:buClr>
              <a:buSzPct val="61111"/>
              <a:buFont typeface="Arial"/>
              <a:buNone/>
            </a:pPr>
            <a:r>
              <a:rPr b="1" lang="en"/>
              <a:t>Margin of error:</a:t>
            </a:r>
            <a:r>
              <a:rPr lang="en"/>
              <a:t> +/- 11.8</a:t>
            </a:r>
          </a:p>
          <a:p>
            <a:pPr lvl="0">
              <a:spcBef>
                <a:spcPts val="0"/>
              </a:spcBef>
              <a:buClr>
                <a:schemeClr val="dk1"/>
              </a:buClr>
              <a:buSzPct val="61111"/>
              <a:buFont typeface="Arial"/>
              <a:buNone/>
            </a:pPr>
            <a:r>
              <a:rPr b="1" lang="en"/>
              <a:t>Range of dates of which the survey was in the field: </a:t>
            </a:r>
            <a:r>
              <a:rPr lang="en"/>
              <a:t>March 27th through April 10th</a:t>
            </a:r>
          </a:p>
          <a:p>
            <a:pPr lvl="0">
              <a:spcBef>
                <a:spcPts val="0"/>
              </a:spcBef>
              <a:buNone/>
            </a:pPr>
            <a:r>
              <a:rPr b="1" lang="en"/>
              <a:t>Methods of interviewing: </a:t>
            </a:r>
            <a:r>
              <a:rPr lang="en"/>
              <a:t>Our group sent our survey to friends and fellow classmates at Dickinson College and posted the link to the survey in the Kappa Kappa Gamma sorority of Dickinson College Facebook page.</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0" name="Shape 70"/>
        <p:cNvGrpSpPr/>
        <p:nvPr/>
      </p:nvGrpSpPr>
      <p:grpSpPr>
        <a:xfrm>
          <a:off x="0" y="0"/>
          <a:ext cx="0" cy="0"/>
          <a:chOff x="0" y="0"/>
          <a:chExt cx="0" cy="0"/>
        </a:xfrm>
      </p:grpSpPr>
      <p:sp>
        <p:nvSpPr>
          <p:cNvPr id="71" name="Shape 71"/>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lang="en"/>
              <a:t>Gender and Residence</a:t>
            </a:r>
          </a:p>
        </p:txBody>
      </p:sp>
      <p:sp>
        <p:nvSpPr>
          <p:cNvPr id="72" name="Shape 72"/>
          <p:cNvSpPr txBox="1"/>
          <p:nvPr>
            <p:ph idx="1" type="body"/>
          </p:nvPr>
        </p:nvSpPr>
        <p:spPr>
          <a:xfrm>
            <a:off x="311700" y="1171675"/>
            <a:ext cx="3999900" cy="3397200"/>
          </a:xfrm>
          <a:prstGeom prst="rect">
            <a:avLst/>
          </a:prstGeom>
        </p:spPr>
        <p:txBody>
          <a:bodyPr anchorCtr="0" anchor="t" bIns="91425" lIns="91425" rIns="91425" tIns="91425">
            <a:noAutofit/>
          </a:bodyPr>
          <a:lstStyle/>
          <a:p>
            <a:pPr indent="-342900" lvl="0" marL="457200" rtl="0">
              <a:spcBef>
                <a:spcPts val="0"/>
              </a:spcBef>
              <a:buSzPct val="100000"/>
            </a:pPr>
            <a:r>
              <a:rPr lang="en" sz="1800"/>
              <a:t>93.3% female</a:t>
            </a:r>
          </a:p>
          <a:p>
            <a:pPr indent="-342900" lvl="0" marL="457200" rtl="0">
              <a:spcBef>
                <a:spcPts val="0"/>
              </a:spcBef>
              <a:buSzPct val="100000"/>
            </a:pPr>
            <a:r>
              <a:rPr lang="en" sz="1800"/>
              <a:t>5.6% male</a:t>
            </a:r>
          </a:p>
          <a:p>
            <a:pPr indent="-342900" lvl="0" marL="457200" rtl="0">
              <a:spcBef>
                <a:spcPts val="0"/>
              </a:spcBef>
              <a:buSzPct val="100000"/>
            </a:pPr>
            <a:r>
              <a:rPr lang="en" sz="1800"/>
              <a:t>1.1% trans</a:t>
            </a:r>
          </a:p>
        </p:txBody>
      </p:sp>
      <p:sp>
        <p:nvSpPr>
          <p:cNvPr id="73" name="Shape 73"/>
          <p:cNvSpPr txBox="1"/>
          <p:nvPr>
            <p:ph idx="2" type="body"/>
          </p:nvPr>
        </p:nvSpPr>
        <p:spPr>
          <a:xfrm>
            <a:off x="4832400" y="1171675"/>
            <a:ext cx="3999900" cy="3397200"/>
          </a:xfrm>
          <a:prstGeom prst="rect">
            <a:avLst/>
          </a:prstGeom>
        </p:spPr>
        <p:txBody>
          <a:bodyPr anchorCtr="0" anchor="t" bIns="91425" lIns="91425" rIns="91425" tIns="91425">
            <a:noAutofit/>
          </a:bodyPr>
          <a:lstStyle/>
          <a:p>
            <a:pPr indent="-342900" lvl="0" marL="457200" rtl="0">
              <a:spcBef>
                <a:spcPts val="0"/>
              </a:spcBef>
              <a:buSzPct val="100000"/>
            </a:pPr>
            <a:r>
              <a:rPr lang="en" sz="1800"/>
              <a:t>43.3% in on-campus apartments/townhouses</a:t>
            </a:r>
          </a:p>
          <a:p>
            <a:pPr indent="-342900" lvl="0" marL="457200" rtl="0">
              <a:spcBef>
                <a:spcPts val="0"/>
              </a:spcBef>
              <a:buSzPct val="100000"/>
            </a:pPr>
            <a:r>
              <a:rPr lang="en" sz="1800"/>
              <a:t>40% in on-campus residence halls</a:t>
            </a:r>
          </a:p>
          <a:p>
            <a:pPr indent="-342900" lvl="0" marL="457200" rtl="0">
              <a:spcBef>
                <a:spcPts val="0"/>
              </a:spcBef>
              <a:buSzPct val="100000"/>
            </a:pPr>
            <a:r>
              <a:rPr lang="en" sz="1800"/>
              <a:t>6.7% in special interest housing</a:t>
            </a:r>
          </a:p>
          <a:p>
            <a:pPr indent="-342900" lvl="0" marL="457200" rtl="0">
              <a:spcBef>
                <a:spcPts val="0"/>
              </a:spcBef>
              <a:buSzPct val="100000"/>
            </a:pPr>
            <a:r>
              <a:rPr lang="en" sz="1800"/>
              <a:t>5.6% in off-campus housing </a:t>
            </a:r>
          </a:p>
          <a:p>
            <a:pPr indent="-342900" lvl="0" marL="457200">
              <a:spcBef>
                <a:spcPts val="0"/>
              </a:spcBef>
              <a:buSzPct val="100000"/>
            </a:pPr>
            <a:r>
              <a:rPr lang="en" sz="1800"/>
              <a:t>4.4% in greek life housing</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7" name="Shape 77"/>
        <p:cNvGrpSpPr/>
        <p:nvPr/>
      </p:nvGrpSpPr>
      <p:grpSpPr>
        <a:xfrm>
          <a:off x="0" y="0"/>
          <a:ext cx="0" cy="0"/>
          <a:chOff x="0" y="0"/>
          <a:chExt cx="0" cy="0"/>
        </a:xfrm>
      </p:grpSpPr>
      <p:sp>
        <p:nvSpPr>
          <p:cNvPr id="78" name="Shape 78"/>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lang="en" sz="2600"/>
              <a:t>How many times a week do you enter downtown Carlisle?</a:t>
            </a:r>
          </a:p>
        </p:txBody>
      </p:sp>
      <p:pic>
        <p:nvPicPr>
          <p:cNvPr id="79" name="Shape 79"/>
          <p:cNvPicPr preferRelativeResize="0"/>
          <p:nvPr/>
        </p:nvPicPr>
        <p:blipFill>
          <a:blip r:embed="rId3">
            <a:alphaModFix/>
          </a:blip>
          <a:stretch>
            <a:fillRect/>
          </a:stretch>
        </p:blipFill>
        <p:spPr>
          <a:xfrm>
            <a:off x="1162475" y="1452225"/>
            <a:ext cx="6958850" cy="30596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3" name="Shape 83"/>
        <p:cNvGrpSpPr/>
        <p:nvPr/>
      </p:nvGrpSpPr>
      <p:grpSpPr>
        <a:xfrm>
          <a:off x="0" y="0"/>
          <a:ext cx="0" cy="0"/>
          <a:chOff x="0" y="0"/>
          <a:chExt cx="0" cy="0"/>
        </a:xfrm>
      </p:grpSpPr>
      <p:sp>
        <p:nvSpPr>
          <p:cNvPr id="84" name="Shape 84"/>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lang="en" sz="2400"/>
              <a:t>How safe do you feel OFF campus during the following times? </a:t>
            </a:r>
          </a:p>
        </p:txBody>
      </p:sp>
      <p:pic>
        <p:nvPicPr>
          <p:cNvPr id="85" name="Shape 85"/>
          <p:cNvPicPr preferRelativeResize="0"/>
          <p:nvPr/>
        </p:nvPicPr>
        <p:blipFill>
          <a:blip r:embed="rId3">
            <a:alphaModFix/>
          </a:blip>
          <a:stretch>
            <a:fillRect/>
          </a:stretch>
        </p:blipFill>
        <p:spPr>
          <a:xfrm>
            <a:off x="827475" y="1408375"/>
            <a:ext cx="7489050" cy="273653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9" name="Shape 89"/>
        <p:cNvGrpSpPr/>
        <p:nvPr/>
      </p:nvGrpSpPr>
      <p:grpSpPr>
        <a:xfrm>
          <a:off x="0" y="0"/>
          <a:ext cx="0" cy="0"/>
          <a:chOff x="0" y="0"/>
          <a:chExt cx="0" cy="0"/>
        </a:xfrm>
      </p:grpSpPr>
      <p:sp>
        <p:nvSpPr>
          <p:cNvPr id="90" name="Shape 90"/>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lang="en" sz="2200"/>
              <a:t>What is your gender identity and how many times a week do you enter downtown Carlisle?</a:t>
            </a:r>
          </a:p>
        </p:txBody>
      </p:sp>
      <p:pic>
        <p:nvPicPr>
          <p:cNvPr id="91" name="Shape 91"/>
          <p:cNvPicPr preferRelativeResize="0"/>
          <p:nvPr/>
        </p:nvPicPr>
        <p:blipFill>
          <a:blip r:embed="rId3">
            <a:alphaModFix/>
          </a:blip>
          <a:stretch>
            <a:fillRect/>
          </a:stretch>
        </p:blipFill>
        <p:spPr>
          <a:xfrm>
            <a:off x="1466749" y="1291900"/>
            <a:ext cx="6210507" cy="3397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5" name="Shape 95"/>
        <p:cNvGrpSpPr/>
        <p:nvPr/>
      </p:nvGrpSpPr>
      <p:grpSpPr>
        <a:xfrm>
          <a:off x="0" y="0"/>
          <a:ext cx="0" cy="0"/>
          <a:chOff x="0" y="0"/>
          <a:chExt cx="0" cy="0"/>
        </a:xfrm>
      </p:grpSpPr>
      <p:sp>
        <p:nvSpPr>
          <p:cNvPr id="96" name="Shape 96"/>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lang="en" sz="2200"/>
              <a:t>Where do you reside and have you ever felt that your safety has been compromised while OFF campus?</a:t>
            </a:r>
          </a:p>
        </p:txBody>
      </p:sp>
      <p:pic>
        <p:nvPicPr>
          <p:cNvPr id="97" name="Shape 97"/>
          <p:cNvPicPr preferRelativeResize="0"/>
          <p:nvPr/>
        </p:nvPicPr>
        <p:blipFill>
          <a:blip r:embed="rId3">
            <a:alphaModFix/>
          </a:blip>
          <a:stretch>
            <a:fillRect/>
          </a:stretch>
        </p:blipFill>
        <p:spPr>
          <a:xfrm>
            <a:off x="2135600" y="1298350"/>
            <a:ext cx="4665249" cy="33242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1" name="Shape 101"/>
        <p:cNvGrpSpPr/>
        <p:nvPr/>
      </p:nvGrpSpPr>
      <p:grpSpPr>
        <a:xfrm>
          <a:off x="0" y="0"/>
          <a:ext cx="0" cy="0"/>
          <a:chOff x="0" y="0"/>
          <a:chExt cx="0" cy="0"/>
        </a:xfrm>
      </p:grpSpPr>
      <p:sp>
        <p:nvSpPr>
          <p:cNvPr id="102" name="Shape 102"/>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lang="en" sz="2100"/>
              <a:t>Where do you reside and how aware are you of the emergency button? </a:t>
            </a:r>
          </a:p>
        </p:txBody>
      </p:sp>
      <p:pic>
        <p:nvPicPr>
          <p:cNvPr id="103" name="Shape 103"/>
          <p:cNvPicPr preferRelativeResize="0"/>
          <p:nvPr/>
        </p:nvPicPr>
        <p:blipFill>
          <a:blip r:embed="rId3">
            <a:alphaModFix/>
          </a:blip>
          <a:stretch>
            <a:fillRect/>
          </a:stretch>
        </p:blipFill>
        <p:spPr>
          <a:xfrm>
            <a:off x="1099220" y="1058225"/>
            <a:ext cx="6603254" cy="3612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7" name="Shape 107"/>
        <p:cNvGrpSpPr/>
        <p:nvPr/>
      </p:nvGrpSpPr>
      <p:grpSpPr>
        <a:xfrm>
          <a:off x="0" y="0"/>
          <a:ext cx="0" cy="0"/>
          <a:chOff x="0" y="0"/>
          <a:chExt cx="0" cy="0"/>
        </a:xfrm>
      </p:grpSpPr>
      <p:sp>
        <p:nvSpPr>
          <p:cNvPr id="108" name="Shape 108"/>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lang="en"/>
              <a:t>Conclusion</a:t>
            </a:r>
          </a:p>
        </p:txBody>
      </p:sp>
      <p:sp>
        <p:nvSpPr>
          <p:cNvPr id="109" name="Shape 109"/>
          <p:cNvSpPr txBox="1"/>
          <p:nvPr>
            <p:ph idx="1" type="body"/>
          </p:nvPr>
        </p:nvSpPr>
        <p:spPr>
          <a:xfrm>
            <a:off x="311700" y="1171600"/>
            <a:ext cx="8520600" cy="3397200"/>
          </a:xfrm>
          <a:prstGeom prst="rect">
            <a:avLst/>
          </a:prstGeom>
        </p:spPr>
        <p:txBody>
          <a:bodyPr anchorCtr="0" anchor="t" bIns="91425" lIns="91425" rIns="91425" tIns="91425">
            <a:noAutofit/>
          </a:bodyPr>
          <a:lstStyle/>
          <a:p>
            <a:pPr lvl="0">
              <a:spcBef>
                <a:spcPts val="0"/>
              </a:spcBef>
              <a:buNone/>
            </a:pPr>
            <a:r>
              <a:rPr lang="en"/>
              <a:t>What we found interesting </a:t>
            </a:r>
          </a:p>
          <a:p>
            <a:pPr indent="-228600" lvl="0" marL="457200">
              <a:spcBef>
                <a:spcPts val="0"/>
              </a:spcBef>
            </a:pPr>
            <a:r>
              <a:rPr lang="en"/>
              <a:t>Off-campus housing has a just as, if not more, knowledge on the emergency buttons - Assumed because the farther off campus the less aware one would be </a:t>
            </a:r>
          </a:p>
          <a:p>
            <a:pPr lvl="0">
              <a:spcBef>
                <a:spcPts val="0"/>
              </a:spcBef>
              <a:buNone/>
            </a:pPr>
            <a:r>
              <a:rPr lang="en"/>
              <a:t>Significant relationships</a:t>
            </a:r>
          </a:p>
          <a:p>
            <a:pPr indent="-228600" lvl="0" marL="457200" rtl="0">
              <a:spcBef>
                <a:spcPts val="0"/>
              </a:spcBef>
            </a:pPr>
            <a:r>
              <a:rPr lang="en"/>
              <a:t>Frequency entering Carlisle and gender - As the frequency of entering Carlisle increases, the percentage of females decreases - inverse relationship</a:t>
            </a:r>
          </a:p>
        </p:txBody>
      </p:sp>
    </p:spTree>
  </p:cSld>
  <p:clrMapOvr>
    <a:masterClrMapping/>
  </p:clrMapOvr>
</p:sld>
</file>

<file path=ppt/theme/theme1.xml><?xml version="1.0" encoding="utf-8"?>
<a:theme xmlns:a="http://schemas.openxmlformats.org/drawingml/2006/main" xmlns:r="http://schemas.openxmlformats.org/officeDocument/2006/relationships"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