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90" r:id="rId1"/>
  </p:sldMasterIdLst>
  <p:sldIdLst>
    <p:sldId id="256" r:id="rId2"/>
    <p:sldId id="257" r:id="rId3"/>
    <p:sldId id="267" r:id="rId4"/>
    <p:sldId id="260" r:id="rId5"/>
    <p:sldId id="265" r:id="rId6"/>
    <p:sldId id="263" r:id="rId7"/>
    <p:sldId id="266" r:id="rId8"/>
    <p:sldId id="264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D3E0A5-EE7A-607B-6E79-C6F19D0D8992}" v="4" dt="2018-12-20T01:38:27.661"/>
    <p1510:client id="{55741C7B-21BC-DA85-AD09-28785526780D}" v="4" dt="2018-12-20T18:30:21.588"/>
    <p1510:client id="{D62B97BA-7DC5-173A-6287-652959479A8D}" v="9" dt="2018-12-20T18:32:35.1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jo, Amara" userId="S::rojoa@dickinson.edu::540a4549-5068-4e33-bd0d-7222ed0f7b10" providerId="AD" clId="Web-{B54B7483-32DD-53CF-68AB-B4AA84F6A81C}"/>
    <pc:docChg chg="modSld">
      <pc:chgData name="Rojo, Amara" userId="S::rojoa@dickinson.edu::540a4549-5068-4e33-bd0d-7222ed0f7b10" providerId="AD" clId="Web-{B54B7483-32DD-53CF-68AB-B4AA84F6A81C}" dt="2018-12-19T23:45:04.134" v="13"/>
      <pc:docMkLst>
        <pc:docMk/>
      </pc:docMkLst>
      <pc:sldChg chg="addSp delSp modSp mod setBg">
        <pc:chgData name="Rojo, Amara" userId="S::rojoa@dickinson.edu::540a4549-5068-4e33-bd0d-7222ed0f7b10" providerId="AD" clId="Web-{B54B7483-32DD-53CF-68AB-B4AA84F6A81C}" dt="2018-12-19T23:44:09.601" v="2"/>
        <pc:sldMkLst>
          <pc:docMk/>
          <pc:sldMk cId="1620531679" sldId="263"/>
        </pc:sldMkLst>
        <pc:spChg chg="del">
          <ac:chgData name="Rojo, Amara" userId="S::rojoa@dickinson.edu::540a4549-5068-4e33-bd0d-7222ed0f7b10" providerId="AD" clId="Web-{B54B7483-32DD-53CF-68AB-B4AA84F6A81C}" dt="2018-12-19T23:44:03.929" v="0"/>
          <ac:spMkLst>
            <pc:docMk/>
            <pc:sldMk cId="1620531679" sldId="263"/>
            <ac:spMk id="2" creationId="{20F25742-A647-4AC6-BC84-9605C97F931E}"/>
          </ac:spMkLst>
        </pc:spChg>
        <pc:picChg chg="add mod">
          <ac:chgData name="Rojo, Amara" userId="S::rojoa@dickinson.edu::540a4549-5068-4e33-bd0d-7222ed0f7b10" providerId="AD" clId="Web-{B54B7483-32DD-53CF-68AB-B4AA84F6A81C}" dt="2018-12-19T23:44:09.601" v="2"/>
          <ac:picMkLst>
            <pc:docMk/>
            <pc:sldMk cId="1620531679" sldId="263"/>
            <ac:picMk id="3" creationId="{8FF7CF85-9E8B-437C-8D1D-486DF8402BA1}"/>
          </ac:picMkLst>
        </pc:picChg>
      </pc:sldChg>
      <pc:sldChg chg="addSp delSp modSp">
        <pc:chgData name="Rojo, Amara" userId="S::rojoa@dickinson.edu::540a4549-5068-4e33-bd0d-7222ed0f7b10" providerId="AD" clId="Web-{B54B7483-32DD-53CF-68AB-B4AA84F6A81C}" dt="2018-12-19T23:45:04.134" v="13"/>
        <pc:sldMkLst>
          <pc:docMk/>
          <pc:sldMk cId="2153390731" sldId="264"/>
        </pc:sldMkLst>
        <pc:spChg chg="del">
          <ac:chgData name="Rojo, Amara" userId="S::rojoa@dickinson.edu::540a4549-5068-4e33-bd0d-7222ed0f7b10" providerId="AD" clId="Web-{B54B7483-32DD-53CF-68AB-B4AA84F6A81C}" dt="2018-12-19T23:44:17.179" v="3"/>
          <ac:spMkLst>
            <pc:docMk/>
            <pc:sldMk cId="2153390731" sldId="264"/>
            <ac:spMk id="11" creationId="{AFF43A89-FF65-44A9-BE4C-DC7389FF9CE1}"/>
          </ac:spMkLst>
        </pc:spChg>
        <pc:spChg chg="del">
          <ac:chgData name="Rojo, Amara" userId="S::rojoa@dickinson.edu::540a4549-5068-4e33-bd0d-7222ed0f7b10" providerId="AD" clId="Web-{B54B7483-32DD-53CF-68AB-B4AA84F6A81C}" dt="2018-12-19T23:44:17.179" v="3"/>
          <ac:spMkLst>
            <pc:docMk/>
            <pc:sldMk cId="2153390731" sldId="264"/>
            <ac:spMk id="12" creationId="{3CBC4341-33FB-4D46-A7B4-62039B616233}"/>
          </ac:spMkLst>
        </pc:spChg>
        <pc:spChg chg="del">
          <ac:chgData name="Rojo, Amara" userId="S::rojoa@dickinson.edu::540a4549-5068-4e33-bd0d-7222ed0f7b10" providerId="AD" clId="Web-{B54B7483-32DD-53CF-68AB-B4AA84F6A81C}" dt="2018-12-19T23:44:17.179" v="3"/>
          <ac:spMkLst>
            <pc:docMk/>
            <pc:sldMk cId="2153390731" sldId="264"/>
            <ac:spMk id="18" creationId="{89394C5B-B8DE-4221-8CA4-A30237DB3241}"/>
          </ac:spMkLst>
        </pc:spChg>
        <pc:spChg chg="add del">
          <ac:chgData name="Rojo, Amara" userId="S::rojoa@dickinson.edu::540a4549-5068-4e33-bd0d-7222ed0f7b10" providerId="AD" clId="Web-{B54B7483-32DD-53CF-68AB-B4AA84F6A81C}" dt="2018-12-19T23:44:29.055" v="6"/>
          <ac:spMkLst>
            <pc:docMk/>
            <pc:sldMk cId="2153390731" sldId="264"/>
            <ac:spMk id="23" creationId="{2C7211D9-E545-4D00-9874-641EC7C7BD85}"/>
          </ac:spMkLst>
        </pc:spChg>
        <pc:spChg chg="add del">
          <ac:chgData name="Rojo, Amara" userId="S::rojoa@dickinson.edu::540a4549-5068-4e33-bd0d-7222ed0f7b10" providerId="AD" clId="Web-{B54B7483-32DD-53CF-68AB-B4AA84F6A81C}" dt="2018-12-19T23:44:29.055" v="6"/>
          <ac:spMkLst>
            <pc:docMk/>
            <pc:sldMk cId="2153390731" sldId="264"/>
            <ac:spMk id="25" creationId="{5DBBC34A-8C43-4368-951E-A04EB7C00E32}"/>
          </ac:spMkLst>
        </pc:spChg>
        <pc:picChg chg="mod">
          <ac:chgData name="Rojo, Amara" userId="S::rojoa@dickinson.edu::540a4549-5068-4e33-bd0d-7222ed0f7b10" providerId="AD" clId="Web-{B54B7483-32DD-53CF-68AB-B4AA84F6A81C}" dt="2018-12-19T23:45:04.134" v="13"/>
          <ac:picMkLst>
            <pc:docMk/>
            <pc:sldMk cId="2153390731" sldId="264"/>
            <ac:picMk id="9" creationId="{171DA685-FEF0-4B18-BDC4-8B7BFD242F0C}"/>
          </ac:picMkLst>
        </pc:picChg>
      </pc:sldChg>
    </pc:docChg>
  </pc:docChgLst>
  <pc:docChgLst>
    <pc:chgData name="Rojo, Amara" userId="S::rojoa@dickinson.edu::540a4549-5068-4e33-bd0d-7222ed0f7b10" providerId="AD" clId="Web-{4ADFA863-F6EA-47C2-8AD7-5D26B35F7E64}"/>
    <pc:docChg chg="addSld modSld">
      <pc:chgData name="Rojo, Amara" userId="S::rojoa@dickinson.edu::540a4549-5068-4e33-bd0d-7222ed0f7b10" providerId="AD" clId="Web-{4ADFA863-F6EA-47C2-8AD7-5D26B35F7E64}" dt="2018-12-18T01:39:21.660" v="259" actId="14100"/>
      <pc:docMkLst>
        <pc:docMk/>
      </pc:docMkLst>
      <pc:sldChg chg="modSp">
        <pc:chgData name="Rojo, Amara" userId="S::rojoa@dickinson.edu::540a4549-5068-4e33-bd0d-7222ed0f7b10" providerId="AD" clId="Web-{4ADFA863-F6EA-47C2-8AD7-5D26B35F7E64}" dt="2018-12-18T01:15:52.087" v="132" actId="1076"/>
        <pc:sldMkLst>
          <pc:docMk/>
          <pc:sldMk cId="797484031" sldId="256"/>
        </pc:sldMkLst>
        <pc:spChg chg="mod">
          <ac:chgData name="Rojo, Amara" userId="S::rojoa@dickinson.edu::540a4549-5068-4e33-bd0d-7222ed0f7b10" providerId="AD" clId="Web-{4ADFA863-F6EA-47C2-8AD7-5D26B35F7E64}" dt="2018-12-18T01:15:52.087" v="132" actId="1076"/>
          <ac:spMkLst>
            <pc:docMk/>
            <pc:sldMk cId="797484031" sldId="256"/>
            <ac:spMk id="2" creationId="{CC7C189B-8102-7945-9C70-047C44861D58}"/>
          </ac:spMkLst>
        </pc:spChg>
        <pc:spChg chg="mod">
          <ac:chgData name="Rojo, Amara" userId="S::rojoa@dickinson.edu::540a4549-5068-4e33-bd0d-7222ed0f7b10" providerId="AD" clId="Web-{4ADFA863-F6EA-47C2-8AD7-5D26B35F7E64}" dt="2018-12-18T01:15:45.696" v="129" actId="20577"/>
          <ac:spMkLst>
            <pc:docMk/>
            <pc:sldMk cId="797484031" sldId="256"/>
            <ac:spMk id="3" creationId="{AA566CDC-D8C2-704F-940E-5174D38D73CF}"/>
          </ac:spMkLst>
        </pc:spChg>
      </pc:sldChg>
      <pc:sldChg chg="modSp">
        <pc:chgData name="Rojo, Amara" userId="S::rojoa@dickinson.edu::540a4549-5068-4e33-bd0d-7222ed0f7b10" providerId="AD" clId="Web-{4ADFA863-F6EA-47C2-8AD7-5D26B35F7E64}" dt="2018-12-18T01:23:18.459" v="217" actId="20577"/>
        <pc:sldMkLst>
          <pc:docMk/>
          <pc:sldMk cId="934248006" sldId="257"/>
        </pc:sldMkLst>
        <pc:spChg chg="mod">
          <ac:chgData name="Rojo, Amara" userId="S::rojoa@dickinson.edu::540a4549-5068-4e33-bd0d-7222ed0f7b10" providerId="AD" clId="Web-{4ADFA863-F6EA-47C2-8AD7-5D26B35F7E64}" dt="2018-12-18T01:23:18.459" v="217" actId="20577"/>
          <ac:spMkLst>
            <pc:docMk/>
            <pc:sldMk cId="934248006" sldId="257"/>
            <ac:spMk id="2" creationId="{B23A5D2A-1C27-0C47-9169-F28C96E3A6C0}"/>
          </ac:spMkLst>
        </pc:spChg>
        <pc:spChg chg="mod">
          <ac:chgData name="Rojo, Amara" userId="S::rojoa@dickinson.edu::540a4549-5068-4e33-bd0d-7222ed0f7b10" providerId="AD" clId="Web-{4ADFA863-F6EA-47C2-8AD7-5D26B35F7E64}" dt="2018-12-18T01:22:46.333" v="200" actId="20577"/>
          <ac:spMkLst>
            <pc:docMk/>
            <pc:sldMk cId="934248006" sldId="257"/>
            <ac:spMk id="3" creationId="{D308E831-0664-9E40-BF63-F0AAD0EB3977}"/>
          </ac:spMkLst>
        </pc:spChg>
      </pc:sldChg>
      <pc:sldChg chg="modSp">
        <pc:chgData name="Rojo, Amara" userId="S::rojoa@dickinson.edu::540a4549-5068-4e33-bd0d-7222ed0f7b10" providerId="AD" clId="Web-{4ADFA863-F6EA-47C2-8AD7-5D26B35F7E64}" dt="2018-12-18T01:23:06.428" v="202" actId="20577"/>
        <pc:sldMkLst>
          <pc:docMk/>
          <pc:sldMk cId="2778627492" sldId="258"/>
        </pc:sldMkLst>
        <pc:spChg chg="mod">
          <ac:chgData name="Rojo, Amara" userId="S::rojoa@dickinson.edu::540a4549-5068-4e33-bd0d-7222ed0f7b10" providerId="AD" clId="Web-{4ADFA863-F6EA-47C2-8AD7-5D26B35F7E64}" dt="2018-12-18T01:23:06.428" v="202" actId="20577"/>
          <ac:spMkLst>
            <pc:docMk/>
            <pc:sldMk cId="2778627492" sldId="258"/>
            <ac:spMk id="2" creationId="{2EC06C8E-61DA-43BE-B679-8D6F143EEFF7}"/>
          </ac:spMkLst>
        </pc:spChg>
      </pc:sldChg>
      <pc:sldChg chg="modSp new">
        <pc:chgData name="Rojo, Amara" userId="S::rojoa@dickinson.edu::540a4549-5068-4e33-bd0d-7222ed0f7b10" providerId="AD" clId="Web-{4ADFA863-F6EA-47C2-8AD7-5D26B35F7E64}" dt="2018-12-18T01:39:21.660" v="259" actId="14100"/>
        <pc:sldMkLst>
          <pc:docMk/>
          <pc:sldMk cId="3487645383" sldId="260"/>
        </pc:sldMkLst>
        <pc:spChg chg="mod">
          <ac:chgData name="Rojo, Amara" userId="S::rojoa@dickinson.edu::540a4549-5068-4e33-bd0d-7222ed0f7b10" providerId="AD" clId="Web-{4ADFA863-F6EA-47C2-8AD7-5D26B35F7E64}" dt="2018-12-18T01:39:21.660" v="259" actId="14100"/>
          <ac:spMkLst>
            <pc:docMk/>
            <pc:sldMk cId="3487645383" sldId="260"/>
            <ac:spMk id="2" creationId="{29E48C4B-66F6-4D61-AEC9-8E9F6754137D}"/>
          </ac:spMkLst>
        </pc:spChg>
      </pc:sldChg>
    </pc:docChg>
  </pc:docChgLst>
  <pc:docChgLst>
    <pc:chgData name="Rojo, Amara" userId="S::rojoa@dickinson.edu::540a4549-5068-4e33-bd0d-7222ed0f7b10" providerId="AD" clId="Web-{CE880B99-DD55-6891-4491-C6F02EA7A1D4}"/>
    <pc:docChg chg="addSld modSld">
      <pc:chgData name="Rojo, Amara" userId="S::rojoa@dickinson.edu::540a4549-5068-4e33-bd0d-7222ed0f7b10" providerId="AD" clId="Web-{CE880B99-DD55-6891-4491-C6F02EA7A1D4}" dt="2018-12-20T15:36:29.128" v="4"/>
      <pc:docMkLst>
        <pc:docMk/>
      </pc:docMkLst>
      <pc:sldChg chg="addSp delSp modSp">
        <pc:chgData name="Rojo, Amara" userId="S::rojoa@dickinson.edu::540a4549-5068-4e33-bd0d-7222ed0f7b10" providerId="AD" clId="Web-{CE880B99-DD55-6891-4491-C6F02EA7A1D4}" dt="2018-12-20T15:35:58.722" v="2"/>
        <pc:sldMkLst>
          <pc:docMk/>
          <pc:sldMk cId="1620531679" sldId="263"/>
        </pc:sldMkLst>
        <pc:spChg chg="del">
          <ac:chgData name="Rojo, Amara" userId="S::rojoa@dickinson.edu::540a4549-5068-4e33-bd0d-7222ed0f7b10" providerId="AD" clId="Web-{CE880B99-DD55-6891-4491-C6F02EA7A1D4}" dt="2018-12-20T15:35:58.722" v="2"/>
          <ac:spMkLst>
            <pc:docMk/>
            <pc:sldMk cId="1620531679" sldId="263"/>
            <ac:spMk id="7" creationId="{41497DE5-0939-4D1D-9350-0C5E1B209C68}"/>
          </ac:spMkLst>
        </pc:spChg>
        <pc:spChg chg="del">
          <ac:chgData name="Rojo, Amara" userId="S::rojoa@dickinson.edu::540a4549-5068-4e33-bd0d-7222ed0f7b10" providerId="AD" clId="Web-{CE880B99-DD55-6891-4491-C6F02EA7A1D4}" dt="2018-12-20T15:35:58.722" v="2"/>
          <ac:spMkLst>
            <pc:docMk/>
            <pc:sldMk cId="1620531679" sldId="263"/>
            <ac:spMk id="9" creationId="{5CCC70ED-6C63-4537-B7EB-51990D6C0A6F}"/>
          </ac:spMkLst>
        </pc:spChg>
        <pc:spChg chg="del">
          <ac:chgData name="Rojo, Amara" userId="S::rojoa@dickinson.edu::540a4549-5068-4e33-bd0d-7222ed0f7b10" providerId="AD" clId="Web-{CE880B99-DD55-6891-4491-C6F02EA7A1D4}" dt="2018-12-20T15:35:58.722" v="2"/>
          <ac:spMkLst>
            <pc:docMk/>
            <pc:sldMk cId="1620531679" sldId="263"/>
            <ac:spMk id="11" creationId="{B76E24C1-2968-40DC-A36E-F6B85F0F0752}"/>
          </ac:spMkLst>
        </pc:spChg>
        <pc:spChg chg="add">
          <ac:chgData name="Rojo, Amara" userId="S::rojoa@dickinson.edu::540a4549-5068-4e33-bd0d-7222ed0f7b10" providerId="AD" clId="Web-{CE880B99-DD55-6891-4491-C6F02EA7A1D4}" dt="2018-12-20T15:35:58.722" v="2"/>
          <ac:spMkLst>
            <pc:docMk/>
            <pc:sldMk cId="1620531679" sldId="263"/>
            <ac:spMk id="13" creationId="{41497DE5-0939-4D1D-9350-0C5E1B209C68}"/>
          </ac:spMkLst>
        </pc:spChg>
        <pc:spChg chg="add">
          <ac:chgData name="Rojo, Amara" userId="S::rojoa@dickinson.edu::540a4549-5068-4e33-bd0d-7222ed0f7b10" providerId="AD" clId="Web-{CE880B99-DD55-6891-4491-C6F02EA7A1D4}" dt="2018-12-20T15:35:58.722" v="2"/>
          <ac:spMkLst>
            <pc:docMk/>
            <pc:sldMk cId="1620531679" sldId="263"/>
            <ac:spMk id="14" creationId="{5CCC70ED-6C63-4537-B7EB-51990D6C0A6F}"/>
          </ac:spMkLst>
        </pc:spChg>
        <pc:spChg chg="add">
          <ac:chgData name="Rojo, Amara" userId="S::rojoa@dickinson.edu::540a4549-5068-4e33-bd0d-7222ed0f7b10" providerId="AD" clId="Web-{CE880B99-DD55-6891-4491-C6F02EA7A1D4}" dt="2018-12-20T15:35:58.722" v="2"/>
          <ac:spMkLst>
            <pc:docMk/>
            <pc:sldMk cId="1620531679" sldId="263"/>
            <ac:spMk id="15" creationId="{B76E24C1-2968-40DC-A36E-F6B85F0F0752}"/>
          </ac:spMkLst>
        </pc:spChg>
        <pc:picChg chg="del">
          <ac:chgData name="Rojo, Amara" userId="S::rojoa@dickinson.edu::540a4549-5068-4e33-bd0d-7222ed0f7b10" providerId="AD" clId="Web-{CE880B99-DD55-6891-4491-C6F02EA7A1D4}" dt="2018-12-20T15:35:23.909" v="0"/>
          <ac:picMkLst>
            <pc:docMk/>
            <pc:sldMk cId="1620531679" sldId="263"/>
            <ac:picMk id="2" creationId="{04CBD453-2AC9-454E-B016-EBBC0F321B9B}"/>
          </ac:picMkLst>
        </pc:picChg>
        <pc:picChg chg="add mod">
          <ac:chgData name="Rojo, Amara" userId="S::rojoa@dickinson.edu::540a4549-5068-4e33-bd0d-7222ed0f7b10" providerId="AD" clId="Web-{CE880B99-DD55-6891-4491-C6F02EA7A1D4}" dt="2018-12-20T15:35:58.722" v="2"/>
          <ac:picMkLst>
            <pc:docMk/>
            <pc:sldMk cId="1620531679" sldId="263"/>
            <ac:picMk id="3" creationId="{864E35A7-D833-49ED-BFD3-1ECBB9E39613}"/>
          </ac:picMkLst>
        </pc:picChg>
      </pc:sldChg>
      <pc:sldChg chg="addSp modSp new">
        <pc:chgData name="Rojo, Amara" userId="S::rojoa@dickinson.edu::540a4549-5068-4e33-bd0d-7222ed0f7b10" providerId="AD" clId="Web-{CE880B99-DD55-6891-4491-C6F02EA7A1D4}" dt="2018-12-20T15:36:29.128" v="4"/>
        <pc:sldMkLst>
          <pc:docMk/>
          <pc:sldMk cId="2545091753" sldId="265"/>
        </pc:sldMkLst>
        <pc:picChg chg="add mod">
          <ac:chgData name="Rojo, Amara" userId="S::rojoa@dickinson.edu::540a4549-5068-4e33-bd0d-7222ed0f7b10" providerId="AD" clId="Web-{CE880B99-DD55-6891-4491-C6F02EA7A1D4}" dt="2018-12-20T15:36:29.128" v="4"/>
          <ac:picMkLst>
            <pc:docMk/>
            <pc:sldMk cId="2545091753" sldId="265"/>
            <ac:picMk id="2" creationId="{A36CA0D8-B0BF-4512-BC74-0042D29AE110}"/>
          </ac:picMkLst>
        </pc:picChg>
      </pc:sldChg>
    </pc:docChg>
  </pc:docChgLst>
  <pc:docChgLst>
    <pc:chgData name="Rojo, Amara" userId="S::rojoa@dickinson.edu::540a4549-5068-4e33-bd0d-7222ed0f7b10" providerId="AD" clId="Web-{85400C2F-ACFC-4C70-845E-536175AA3EB5}"/>
    <pc:docChg chg="modSld">
      <pc:chgData name="Rojo, Amara" userId="S::rojoa@dickinson.edu::540a4549-5068-4e33-bd0d-7222ed0f7b10" providerId="AD" clId="Web-{85400C2F-ACFC-4C70-845E-536175AA3EB5}" dt="2018-12-19T20:57:24.696" v="32"/>
      <pc:docMkLst>
        <pc:docMk/>
      </pc:docMkLst>
      <pc:sldChg chg="addSp delSp modSp mod setBg">
        <pc:chgData name="Rojo, Amara" userId="S::rojoa@dickinson.edu::540a4549-5068-4e33-bd0d-7222ed0f7b10" providerId="AD" clId="Web-{85400C2F-ACFC-4C70-845E-536175AA3EB5}" dt="2018-12-19T20:57:24.696" v="32"/>
        <pc:sldMkLst>
          <pc:docMk/>
          <pc:sldMk cId="2153390731" sldId="264"/>
        </pc:sldMkLst>
        <pc:spChg chg="mod ord">
          <ac:chgData name="Rojo, Amara" userId="S::rojoa@dickinson.edu::540a4549-5068-4e33-bd0d-7222ed0f7b10" providerId="AD" clId="Web-{85400C2F-ACFC-4C70-845E-536175AA3EB5}" dt="2018-12-19T20:57:24.696" v="32"/>
          <ac:spMkLst>
            <pc:docMk/>
            <pc:sldMk cId="2153390731" sldId="264"/>
            <ac:spMk id="2" creationId="{BDCC2A04-AFC8-481B-AC72-1ED1B66D0A87}"/>
          </ac:spMkLst>
        </pc:spChg>
        <pc:spChg chg="add">
          <ac:chgData name="Rojo, Amara" userId="S::rojoa@dickinson.edu::540a4549-5068-4e33-bd0d-7222ed0f7b10" providerId="AD" clId="Web-{85400C2F-ACFC-4C70-845E-536175AA3EB5}" dt="2018-12-19T20:57:24.696" v="32"/>
          <ac:spMkLst>
            <pc:docMk/>
            <pc:sldMk cId="2153390731" sldId="264"/>
            <ac:spMk id="11" creationId="{AFF43A89-FF65-44A9-BE4C-DC7389FF9CE1}"/>
          </ac:spMkLst>
        </pc:spChg>
        <pc:spChg chg="add">
          <ac:chgData name="Rojo, Amara" userId="S::rojoa@dickinson.edu::540a4549-5068-4e33-bd0d-7222ed0f7b10" providerId="AD" clId="Web-{85400C2F-ACFC-4C70-845E-536175AA3EB5}" dt="2018-12-19T20:57:24.696" v="32"/>
          <ac:spMkLst>
            <pc:docMk/>
            <pc:sldMk cId="2153390731" sldId="264"/>
            <ac:spMk id="12" creationId="{3CBC4341-33FB-4D46-A7B4-62039B616233}"/>
          </ac:spMkLst>
        </pc:spChg>
        <pc:spChg chg="add del">
          <ac:chgData name="Rojo, Amara" userId="S::rojoa@dickinson.edu::540a4549-5068-4e33-bd0d-7222ed0f7b10" providerId="AD" clId="Web-{85400C2F-ACFC-4C70-845E-536175AA3EB5}" dt="2018-12-19T20:57:24.618" v="31"/>
          <ac:spMkLst>
            <pc:docMk/>
            <pc:sldMk cId="2153390731" sldId="264"/>
            <ac:spMk id="14" creationId="{BCD2D517-BC35-4439-AC31-06DF764F25FC}"/>
          </ac:spMkLst>
        </pc:spChg>
        <pc:spChg chg="add del">
          <ac:chgData name="Rojo, Amara" userId="S::rojoa@dickinson.edu::540a4549-5068-4e33-bd0d-7222ed0f7b10" providerId="AD" clId="Web-{85400C2F-ACFC-4C70-845E-536175AA3EB5}" dt="2018-12-19T20:57:24.618" v="31"/>
          <ac:spMkLst>
            <pc:docMk/>
            <pc:sldMk cId="2153390731" sldId="264"/>
            <ac:spMk id="16" creationId="{2DD3F846-0483-40F5-A881-0C1AD2A0CAD7}"/>
          </ac:spMkLst>
        </pc:spChg>
        <pc:spChg chg="add">
          <ac:chgData name="Rojo, Amara" userId="S::rojoa@dickinson.edu::540a4549-5068-4e33-bd0d-7222ed0f7b10" providerId="AD" clId="Web-{85400C2F-ACFC-4C70-845E-536175AA3EB5}" dt="2018-12-19T20:57:24.696" v="32"/>
          <ac:spMkLst>
            <pc:docMk/>
            <pc:sldMk cId="2153390731" sldId="264"/>
            <ac:spMk id="18" creationId="{89394C5B-B8DE-4221-8CA4-A30237DB3241}"/>
          </ac:spMkLst>
        </pc:spChg>
        <pc:picChg chg="add del mod">
          <ac:chgData name="Rojo, Amara" userId="S::rojoa@dickinson.edu::540a4549-5068-4e33-bd0d-7222ed0f7b10" providerId="AD" clId="Web-{85400C2F-ACFC-4C70-845E-536175AA3EB5}" dt="2018-12-19T20:38:59.155" v="9"/>
          <ac:picMkLst>
            <pc:docMk/>
            <pc:sldMk cId="2153390731" sldId="264"/>
            <ac:picMk id="3" creationId="{461AAE00-8B72-47E9-A03B-7670EE4806DA}"/>
          </ac:picMkLst>
        </pc:picChg>
        <pc:picChg chg="add del mod">
          <ac:chgData name="Rojo, Amara" userId="S::rojoa@dickinson.edu::540a4549-5068-4e33-bd0d-7222ed0f7b10" providerId="AD" clId="Web-{85400C2F-ACFC-4C70-845E-536175AA3EB5}" dt="2018-12-19T20:52:43.912" v="20"/>
          <ac:picMkLst>
            <pc:docMk/>
            <pc:sldMk cId="2153390731" sldId="264"/>
            <ac:picMk id="5" creationId="{7AFBF8D8-89F7-4922-B3AC-0ACE52B298AE}"/>
          </ac:picMkLst>
        </pc:picChg>
        <pc:picChg chg="add del mod">
          <ac:chgData name="Rojo, Amara" userId="S::rojoa@dickinson.edu::540a4549-5068-4e33-bd0d-7222ed0f7b10" providerId="AD" clId="Web-{85400C2F-ACFC-4C70-845E-536175AA3EB5}" dt="2018-12-19T20:53:32.069" v="26"/>
          <ac:picMkLst>
            <pc:docMk/>
            <pc:sldMk cId="2153390731" sldId="264"/>
            <ac:picMk id="7" creationId="{FE4EAB75-E35A-4238-9B93-1C748FD9BBDD}"/>
          </ac:picMkLst>
        </pc:picChg>
        <pc:picChg chg="add mod">
          <ac:chgData name="Rojo, Amara" userId="S::rojoa@dickinson.edu::540a4549-5068-4e33-bd0d-7222ed0f7b10" providerId="AD" clId="Web-{85400C2F-ACFC-4C70-845E-536175AA3EB5}" dt="2018-12-19T20:57:24.696" v="32"/>
          <ac:picMkLst>
            <pc:docMk/>
            <pc:sldMk cId="2153390731" sldId="264"/>
            <ac:picMk id="9" creationId="{171DA685-FEF0-4B18-BDC4-8B7BFD242F0C}"/>
          </ac:picMkLst>
        </pc:picChg>
      </pc:sldChg>
    </pc:docChg>
  </pc:docChgLst>
  <pc:docChgLst>
    <pc:chgData name="Muriel, Alexie" userId="S::muriela@dickinson.edu::07e65a98-1b50-4245-85e1-acd179c3a75f" providerId="AD" clId="Web-{4C5A0B62-D2DA-482A-8216-1C592AA6275D}"/>
    <pc:docChg chg="modSld">
      <pc:chgData name="Muriel, Alexie" userId="S::muriela@dickinson.edu::07e65a98-1b50-4245-85e1-acd179c3a75f" providerId="AD" clId="Web-{4C5A0B62-D2DA-482A-8216-1C592AA6275D}" dt="2018-12-18T02:09:24.294" v="35" actId="20577"/>
      <pc:docMkLst>
        <pc:docMk/>
      </pc:docMkLst>
      <pc:sldChg chg="modSp">
        <pc:chgData name="Muriel, Alexie" userId="S::muriela@dickinson.edu::07e65a98-1b50-4245-85e1-acd179c3a75f" providerId="AD" clId="Web-{4C5A0B62-D2DA-482A-8216-1C592AA6275D}" dt="2018-12-18T02:09:24.294" v="35" actId="20577"/>
        <pc:sldMkLst>
          <pc:docMk/>
          <pc:sldMk cId="797484031" sldId="256"/>
        </pc:sldMkLst>
        <pc:spChg chg="mod">
          <ac:chgData name="Muriel, Alexie" userId="S::muriela@dickinson.edu::07e65a98-1b50-4245-85e1-acd179c3a75f" providerId="AD" clId="Web-{4C5A0B62-D2DA-482A-8216-1C592AA6275D}" dt="2018-12-18T02:09:24.294" v="35" actId="20577"/>
          <ac:spMkLst>
            <pc:docMk/>
            <pc:sldMk cId="797484031" sldId="256"/>
            <ac:spMk id="2" creationId="{CC7C189B-8102-7945-9C70-047C44861D58}"/>
          </ac:spMkLst>
        </pc:spChg>
      </pc:sldChg>
      <pc:sldChg chg="modSp">
        <pc:chgData name="Muriel, Alexie" userId="S::muriela@dickinson.edu::07e65a98-1b50-4245-85e1-acd179c3a75f" providerId="AD" clId="Web-{4C5A0B62-D2DA-482A-8216-1C592AA6275D}" dt="2018-12-18T02:08:50.777" v="29" actId="20577"/>
        <pc:sldMkLst>
          <pc:docMk/>
          <pc:sldMk cId="934248006" sldId="257"/>
        </pc:sldMkLst>
        <pc:spChg chg="mod">
          <ac:chgData name="Muriel, Alexie" userId="S::muriela@dickinson.edu::07e65a98-1b50-4245-85e1-acd179c3a75f" providerId="AD" clId="Web-{4C5A0B62-D2DA-482A-8216-1C592AA6275D}" dt="2018-12-18T02:08:50.777" v="29" actId="20577"/>
          <ac:spMkLst>
            <pc:docMk/>
            <pc:sldMk cId="934248006" sldId="257"/>
            <ac:spMk id="2" creationId="{B23A5D2A-1C27-0C47-9169-F28C96E3A6C0}"/>
          </ac:spMkLst>
        </pc:spChg>
        <pc:spChg chg="mod">
          <ac:chgData name="Muriel, Alexie" userId="S::muriela@dickinson.edu::07e65a98-1b50-4245-85e1-acd179c3a75f" providerId="AD" clId="Web-{4C5A0B62-D2DA-482A-8216-1C592AA6275D}" dt="2018-12-18T02:08:35.824" v="24" actId="14100"/>
          <ac:spMkLst>
            <pc:docMk/>
            <pc:sldMk cId="934248006" sldId="257"/>
            <ac:spMk id="3" creationId="{D308E831-0664-9E40-BF63-F0AAD0EB3977}"/>
          </ac:spMkLst>
        </pc:spChg>
      </pc:sldChg>
    </pc:docChg>
  </pc:docChgLst>
  <pc:docChgLst>
    <pc:chgData name="Muriel, Alexie" userId="S::muriela@dickinson.edu::07e65a98-1b50-4245-85e1-acd179c3a75f" providerId="AD" clId="Web-{240D5552-84E5-4165-90E8-5407388BF3E2}"/>
    <pc:docChg chg="addSld delSld modSld sldOrd">
      <pc:chgData name="Muriel, Alexie" userId="S::muriela@dickinson.edu::07e65a98-1b50-4245-85e1-acd179c3a75f" providerId="AD" clId="Web-{240D5552-84E5-4165-90E8-5407388BF3E2}" dt="2018-12-18T02:56:08.433" v="449" actId="1076"/>
      <pc:docMkLst>
        <pc:docMk/>
      </pc:docMkLst>
      <pc:sldChg chg="modSp">
        <pc:chgData name="Muriel, Alexie" userId="S::muriela@dickinson.edu::07e65a98-1b50-4245-85e1-acd179c3a75f" providerId="AD" clId="Web-{240D5552-84E5-4165-90E8-5407388BF3E2}" dt="2018-12-18T01:22:11.371" v="34" actId="20577"/>
        <pc:sldMkLst>
          <pc:docMk/>
          <pc:sldMk cId="797484031" sldId="256"/>
        </pc:sldMkLst>
        <pc:spChg chg="mod">
          <ac:chgData name="Muriel, Alexie" userId="S::muriela@dickinson.edu::07e65a98-1b50-4245-85e1-acd179c3a75f" providerId="AD" clId="Web-{240D5552-84E5-4165-90E8-5407388BF3E2}" dt="2018-12-18T01:22:11.371" v="34" actId="20577"/>
          <ac:spMkLst>
            <pc:docMk/>
            <pc:sldMk cId="797484031" sldId="256"/>
            <ac:spMk id="2" creationId="{CC7C189B-8102-7945-9C70-047C44861D58}"/>
          </ac:spMkLst>
        </pc:spChg>
      </pc:sldChg>
      <pc:sldChg chg="modSp mod ord modClrScheme chgLayout">
        <pc:chgData name="Muriel, Alexie" userId="S::muriela@dickinson.edu::07e65a98-1b50-4245-85e1-acd179c3a75f" providerId="AD" clId="Web-{240D5552-84E5-4165-90E8-5407388BF3E2}" dt="2018-12-18T02:47:20.173" v="134" actId="1076"/>
        <pc:sldMkLst>
          <pc:docMk/>
          <pc:sldMk cId="934248006" sldId="257"/>
        </pc:sldMkLst>
        <pc:spChg chg="mod ord">
          <ac:chgData name="Muriel, Alexie" userId="S::muriela@dickinson.edu::07e65a98-1b50-4245-85e1-acd179c3a75f" providerId="AD" clId="Web-{240D5552-84E5-4165-90E8-5407388BF3E2}" dt="2018-12-18T02:46:11.529" v="118" actId="1076"/>
          <ac:spMkLst>
            <pc:docMk/>
            <pc:sldMk cId="934248006" sldId="257"/>
            <ac:spMk id="2" creationId="{B23A5D2A-1C27-0C47-9169-F28C96E3A6C0}"/>
          </ac:spMkLst>
        </pc:spChg>
        <pc:spChg chg="mod ord">
          <ac:chgData name="Muriel, Alexie" userId="S::muriela@dickinson.edu::07e65a98-1b50-4245-85e1-acd179c3a75f" providerId="AD" clId="Web-{240D5552-84E5-4165-90E8-5407388BF3E2}" dt="2018-12-18T02:47:20.173" v="134" actId="1076"/>
          <ac:spMkLst>
            <pc:docMk/>
            <pc:sldMk cId="934248006" sldId="257"/>
            <ac:spMk id="3" creationId="{D308E831-0664-9E40-BF63-F0AAD0EB3977}"/>
          </ac:spMkLst>
        </pc:spChg>
      </pc:sldChg>
      <pc:sldChg chg="modSp new del">
        <pc:chgData name="Muriel, Alexie" userId="S::muriela@dickinson.edu::07e65a98-1b50-4245-85e1-acd179c3a75f" providerId="AD" clId="Web-{240D5552-84E5-4165-90E8-5407388BF3E2}" dt="2018-12-18T02:49:09.460" v="166"/>
        <pc:sldMkLst>
          <pc:docMk/>
          <pc:sldMk cId="2778627492" sldId="258"/>
        </pc:sldMkLst>
        <pc:spChg chg="mod">
          <ac:chgData name="Muriel, Alexie" userId="S::muriela@dickinson.edu::07e65a98-1b50-4245-85e1-acd179c3a75f" providerId="AD" clId="Web-{240D5552-84E5-4165-90E8-5407388BF3E2}" dt="2018-12-18T01:18:58.190" v="25" actId="20577"/>
          <ac:spMkLst>
            <pc:docMk/>
            <pc:sldMk cId="2778627492" sldId="258"/>
            <ac:spMk id="2" creationId="{2EC06C8E-61DA-43BE-B679-8D6F143EEFF7}"/>
          </ac:spMkLst>
        </pc:spChg>
      </pc:sldChg>
      <pc:sldChg chg="new del">
        <pc:chgData name="Muriel, Alexie" userId="S::muriela@dickinson.edu::07e65a98-1b50-4245-85e1-acd179c3a75f" providerId="AD" clId="Web-{240D5552-84E5-4165-90E8-5407388BF3E2}" dt="2018-12-18T02:51:54.171" v="234"/>
        <pc:sldMkLst>
          <pc:docMk/>
          <pc:sldMk cId="1664439394" sldId="259"/>
        </pc:sldMkLst>
      </pc:sldChg>
      <pc:sldChg chg="addSp delSp modSp mod ord modClrScheme chgLayout">
        <pc:chgData name="Muriel, Alexie" userId="S::muriela@dickinson.edu::07e65a98-1b50-4245-85e1-acd179c3a75f" providerId="AD" clId="Web-{240D5552-84E5-4165-90E8-5407388BF3E2}" dt="2018-12-18T02:48:57.412" v="164" actId="20577"/>
        <pc:sldMkLst>
          <pc:docMk/>
          <pc:sldMk cId="3487645383" sldId="260"/>
        </pc:sldMkLst>
        <pc:spChg chg="del mod ord">
          <ac:chgData name="Muriel, Alexie" userId="S::muriela@dickinson.edu::07e65a98-1b50-4245-85e1-acd179c3a75f" providerId="AD" clId="Web-{240D5552-84E5-4165-90E8-5407388BF3E2}" dt="2018-12-18T02:44:01.539" v="84"/>
          <ac:spMkLst>
            <pc:docMk/>
            <pc:sldMk cId="3487645383" sldId="260"/>
            <ac:spMk id="2" creationId="{29E48C4B-66F6-4D61-AEC9-8E9F6754137D}"/>
          </ac:spMkLst>
        </pc:spChg>
        <pc:spChg chg="del">
          <ac:chgData name="Muriel, Alexie" userId="S::muriela@dickinson.edu::07e65a98-1b50-4245-85e1-acd179c3a75f" providerId="AD" clId="Web-{240D5552-84E5-4165-90E8-5407388BF3E2}" dt="2018-12-18T02:40:15.825" v="63"/>
          <ac:spMkLst>
            <pc:docMk/>
            <pc:sldMk cId="3487645383" sldId="260"/>
            <ac:spMk id="3" creationId="{760604E9-B614-4A65-BD68-9B791D0E0381}"/>
          </ac:spMkLst>
        </pc:spChg>
        <pc:spChg chg="add mod ord">
          <ac:chgData name="Muriel, Alexie" userId="S::muriela@dickinson.edu::07e65a98-1b50-4245-85e1-acd179c3a75f" providerId="AD" clId="Web-{240D5552-84E5-4165-90E8-5407388BF3E2}" dt="2018-12-18T02:48:57.412" v="164" actId="20577"/>
          <ac:spMkLst>
            <pc:docMk/>
            <pc:sldMk cId="3487645383" sldId="260"/>
            <ac:spMk id="8" creationId="{85CFBFFB-0FCE-4BE9-86CB-7EE29AB063AF}"/>
          </ac:spMkLst>
        </pc:spChg>
        <pc:spChg chg="add del mod ord">
          <ac:chgData name="Muriel, Alexie" userId="S::muriela@dickinson.edu::07e65a98-1b50-4245-85e1-acd179c3a75f" providerId="AD" clId="Web-{240D5552-84E5-4165-90E8-5407388BF3E2}" dt="2018-12-18T02:42:04.205" v="74"/>
          <ac:spMkLst>
            <pc:docMk/>
            <pc:sldMk cId="3487645383" sldId="260"/>
            <ac:spMk id="9" creationId="{8DF1F2CF-8149-41DE-82DB-4903E2EB3C9F}"/>
          </ac:spMkLst>
        </pc:spChg>
        <pc:picChg chg="add del mod">
          <ac:chgData name="Muriel, Alexie" userId="S::muriela@dickinson.edu::07e65a98-1b50-4245-85e1-acd179c3a75f" providerId="AD" clId="Web-{240D5552-84E5-4165-90E8-5407388BF3E2}" dt="2018-12-18T02:39:38.136" v="58"/>
          <ac:picMkLst>
            <pc:docMk/>
            <pc:sldMk cId="3487645383" sldId="260"/>
            <ac:picMk id="4" creationId="{8F718342-2480-4060-ABFB-1D292214137C}"/>
          </ac:picMkLst>
        </pc:picChg>
        <pc:picChg chg="add mod">
          <ac:chgData name="Muriel, Alexie" userId="S::muriela@dickinson.edu::07e65a98-1b50-4245-85e1-acd179c3a75f" providerId="AD" clId="Web-{240D5552-84E5-4165-90E8-5407388BF3E2}" dt="2018-12-18T02:47:59.285" v="148" actId="1076"/>
          <ac:picMkLst>
            <pc:docMk/>
            <pc:sldMk cId="3487645383" sldId="260"/>
            <ac:picMk id="6" creationId="{250CBB33-F634-4341-9248-148A7E775B1B}"/>
          </ac:picMkLst>
        </pc:picChg>
      </pc:sldChg>
      <pc:sldChg chg="addSp modSp new">
        <pc:chgData name="Muriel, Alexie" userId="S::muriela@dickinson.edu::07e65a98-1b50-4245-85e1-acd179c3a75f" providerId="AD" clId="Web-{240D5552-84E5-4165-90E8-5407388BF3E2}" dt="2018-12-18T02:51:50.514" v="233" actId="14100"/>
        <pc:sldMkLst>
          <pc:docMk/>
          <pc:sldMk cId="2543093312" sldId="261"/>
        </pc:sldMkLst>
        <pc:spChg chg="add mod">
          <ac:chgData name="Muriel, Alexie" userId="S::muriela@dickinson.edu::07e65a98-1b50-4245-85e1-acd179c3a75f" providerId="AD" clId="Web-{240D5552-84E5-4165-90E8-5407388BF3E2}" dt="2018-12-18T02:51:50.514" v="233" actId="14100"/>
          <ac:spMkLst>
            <pc:docMk/>
            <pc:sldMk cId="2543093312" sldId="261"/>
            <ac:spMk id="2" creationId="{6092A8FD-04F0-470E-BC7A-8724129A02A6}"/>
          </ac:spMkLst>
        </pc:spChg>
      </pc:sldChg>
      <pc:sldChg chg="addSp modSp new">
        <pc:chgData name="Muriel, Alexie" userId="S::muriela@dickinson.edu::07e65a98-1b50-4245-85e1-acd179c3a75f" providerId="AD" clId="Web-{240D5552-84E5-4165-90E8-5407388BF3E2}" dt="2018-12-18T02:54:33.991" v="321" actId="14100"/>
        <pc:sldMkLst>
          <pc:docMk/>
          <pc:sldMk cId="3556486406" sldId="262"/>
        </pc:sldMkLst>
        <pc:spChg chg="add mod">
          <ac:chgData name="Muriel, Alexie" userId="S::muriela@dickinson.edu::07e65a98-1b50-4245-85e1-acd179c3a75f" providerId="AD" clId="Web-{240D5552-84E5-4165-90E8-5407388BF3E2}" dt="2018-12-18T02:54:33.991" v="321" actId="14100"/>
          <ac:spMkLst>
            <pc:docMk/>
            <pc:sldMk cId="3556486406" sldId="262"/>
            <ac:spMk id="2" creationId="{A484F952-9B9A-42C5-B96F-26BE89E9EE10}"/>
          </ac:spMkLst>
        </pc:spChg>
      </pc:sldChg>
      <pc:sldChg chg="addSp modSp new ord">
        <pc:chgData name="Muriel, Alexie" userId="S::muriela@dickinson.edu::07e65a98-1b50-4245-85e1-acd179c3a75f" providerId="AD" clId="Web-{240D5552-84E5-4165-90E8-5407388BF3E2}" dt="2018-12-18T02:56:08.433" v="449" actId="1076"/>
        <pc:sldMkLst>
          <pc:docMk/>
          <pc:sldMk cId="1620531679" sldId="263"/>
        </pc:sldMkLst>
        <pc:spChg chg="add mod">
          <ac:chgData name="Muriel, Alexie" userId="S::muriela@dickinson.edu::07e65a98-1b50-4245-85e1-acd179c3a75f" providerId="AD" clId="Web-{240D5552-84E5-4165-90E8-5407388BF3E2}" dt="2018-12-18T02:56:08.433" v="449" actId="1076"/>
          <ac:spMkLst>
            <pc:docMk/>
            <pc:sldMk cId="1620531679" sldId="263"/>
            <ac:spMk id="2" creationId="{20F25742-A647-4AC6-BC84-9605C97F931E}"/>
          </ac:spMkLst>
        </pc:spChg>
      </pc:sldChg>
      <pc:sldChg chg="addSp modSp new">
        <pc:chgData name="Muriel, Alexie" userId="S::muriela@dickinson.edu::07e65a98-1b50-4245-85e1-acd179c3a75f" providerId="AD" clId="Web-{240D5552-84E5-4165-90E8-5407388BF3E2}" dt="2018-12-18T02:56:04.933" v="448" actId="1076"/>
        <pc:sldMkLst>
          <pc:docMk/>
          <pc:sldMk cId="2153390731" sldId="264"/>
        </pc:sldMkLst>
        <pc:spChg chg="add mod">
          <ac:chgData name="Muriel, Alexie" userId="S::muriela@dickinson.edu::07e65a98-1b50-4245-85e1-acd179c3a75f" providerId="AD" clId="Web-{240D5552-84E5-4165-90E8-5407388BF3E2}" dt="2018-12-18T02:56:04.933" v="448" actId="1076"/>
          <ac:spMkLst>
            <pc:docMk/>
            <pc:sldMk cId="2153390731" sldId="264"/>
            <ac:spMk id="2" creationId="{BDCC2A04-AFC8-481B-AC72-1ED1B66D0A87}"/>
          </ac:spMkLst>
        </pc:spChg>
      </pc:sldChg>
    </pc:docChg>
  </pc:docChgLst>
  <pc:docChgLst>
    <pc:chgData name="Muriel, Alexie" userId="S::muriela@dickinson.edu::07e65a98-1b50-4245-85e1-acd179c3a75f" providerId="AD" clId="Web-{01E226FB-C892-25A4-889B-784706FD7222}"/>
    <pc:docChg chg="modSld">
      <pc:chgData name="Muriel, Alexie" userId="S::muriela@dickinson.edu::07e65a98-1b50-4245-85e1-acd179c3a75f" providerId="AD" clId="Web-{01E226FB-C892-25A4-889B-784706FD7222}" dt="2018-12-19T00:10:49.604" v="28" actId="1076"/>
      <pc:docMkLst>
        <pc:docMk/>
      </pc:docMkLst>
      <pc:sldChg chg="modSp">
        <pc:chgData name="Muriel, Alexie" userId="S::muriela@dickinson.edu::07e65a98-1b50-4245-85e1-acd179c3a75f" providerId="AD" clId="Web-{01E226FB-C892-25A4-889B-784706FD7222}" dt="2018-12-18T23:34:42.597" v="21" actId="1076"/>
        <pc:sldMkLst>
          <pc:docMk/>
          <pc:sldMk cId="797484031" sldId="256"/>
        </pc:sldMkLst>
        <pc:spChg chg="mod">
          <ac:chgData name="Muriel, Alexie" userId="S::muriela@dickinson.edu::07e65a98-1b50-4245-85e1-acd179c3a75f" providerId="AD" clId="Web-{01E226FB-C892-25A4-889B-784706FD7222}" dt="2018-12-18T23:34:42.597" v="21" actId="1076"/>
          <ac:spMkLst>
            <pc:docMk/>
            <pc:sldMk cId="797484031" sldId="256"/>
            <ac:spMk id="2" creationId="{CC7C189B-8102-7945-9C70-047C44861D58}"/>
          </ac:spMkLst>
        </pc:spChg>
      </pc:sldChg>
      <pc:sldChg chg="addSp delSp modSp mod setBg">
        <pc:chgData name="Muriel, Alexie" userId="S::muriela@dickinson.edu::07e65a98-1b50-4245-85e1-acd179c3a75f" providerId="AD" clId="Web-{01E226FB-C892-25A4-889B-784706FD7222}" dt="2018-12-19T00:10:43.495" v="27" actId="1076"/>
        <pc:sldMkLst>
          <pc:docMk/>
          <pc:sldMk cId="2543093312" sldId="261"/>
        </pc:sldMkLst>
        <pc:spChg chg="del mod ord">
          <ac:chgData name="Muriel, Alexie" userId="S::muriela@dickinson.edu::07e65a98-1b50-4245-85e1-acd179c3a75f" providerId="AD" clId="Web-{01E226FB-C892-25A4-889B-784706FD7222}" dt="2018-12-18T23:29:55.387" v="6"/>
          <ac:spMkLst>
            <pc:docMk/>
            <pc:sldMk cId="2543093312" sldId="261"/>
            <ac:spMk id="2" creationId="{6092A8FD-04F0-470E-BC7A-8724129A02A6}"/>
          </ac:spMkLst>
        </pc:spChg>
        <pc:spChg chg="add del">
          <ac:chgData name="Muriel, Alexie" userId="S::muriela@dickinson.edu::07e65a98-1b50-4245-85e1-acd179c3a75f" providerId="AD" clId="Web-{01E226FB-C892-25A4-889B-784706FD7222}" dt="2018-12-18T23:29:49.652" v="5"/>
          <ac:spMkLst>
            <pc:docMk/>
            <pc:sldMk cId="2543093312" sldId="261"/>
            <ac:spMk id="5" creationId="{4E4490D0-3672-446A-AC12-B4830333BDDD}"/>
          </ac:spMkLst>
        </pc:spChg>
        <pc:spChg chg="add del">
          <ac:chgData name="Muriel, Alexie" userId="S::muriela@dickinson.edu::07e65a98-1b50-4245-85e1-acd179c3a75f" providerId="AD" clId="Web-{01E226FB-C892-25A4-889B-784706FD7222}" dt="2018-12-18T23:29:49.652" v="5"/>
          <ac:spMkLst>
            <pc:docMk/>
            <pc:sldMk cId="2543093312" sldId="261"/>
            <ac:spMk id="6" creationId="{39CB82C2-DF65-4EC1-8280-F201D50F570B}"/>
          </ac:spMkLst>
        </pc:spChg>
        <pc:spChg chg="add del">
          <ac:chgData name="Muriel, Alexie" userId="S::muriela@dickinson.edu::07e65a98-1b50-4245-85e1-acd179c3a75f" providerId="AD" clId="Web-{01E226FB-C892-25A4-889B-784706FD7222}" dt="2018-12-18T23:29:38.605" v="3"/>
          <ac:spMkLst>
            <pc:docMk/>
            <pc:sldMk cId="2543093312" sldId="261"/>
            <ac:spMk id="8" creationId="{4E4490D0-3672-446A-AC12-B4830333BDDD}"/>
          </ac:spMkLst>
        </pc:spChg>
        <pc:spChg chg="add del">
          <ac:chgData name="Muriel, Alexie" userId="S::muriela@dickinson.edu::07e65a98-1b50-4245-85e1-acd179c3a75f" providerId="AD" clId="Web-{01E226FB-C892-25A4-889B-784706FD7222}" dt="2018-12-18T23:29:49.652" v="5"/>
          <ac:spMkLst>
            <pc:docMk/>
            <pc:sldMk cId="2543093312" sldId="261"/>
            <ac:spMk id="9" creationId="{5A1B47C8-47A0-4A88-8830-6DEA3B5DE392}"/>
          </ac:spMkLst>
        </pc:spChg>
        <pc:spChg chg="add del">
          <ac:chgData name="Muriel, Alexie" userId="S::muriela@dickinson.edu::07e65a98-1b50-4245-85e1-acd179c3a75f" providerId="AD" clId="Web-{01E226FB-C892-25A4-889B-784706FD7222}" dt="2018-12-18T23:29:38.605" v="3"/>
          <ac:spMkLst>
            <pc:docMk/>
            <pc:sldMk cId="2543093312" sldId="261"/>
            <ac:spMk id="10" creationId="{39CB82C2-DF65-4EC1-8280-F201D50F570B}"/>
          </ac:spMkLst>
        </pc:spChg>
        <pc:spChg chg="add del">
          <ac:chgData name="Muriel, Alexie" userId="S::muriela@dickinson.edu::07e65a98-1b50-4245-85e1-acd179c3a75f" providerId="AD" clId="Web-{01E226FB-C892-25A4-889B-784706FD7222}" dt="2018-12-18T23:29:49.652" v="5"/>
          <ac:spMkLst>
            <pc:docMk/>
            <pc:sldMk cId="2543093312" sldId="261"/>
            <ac:spMk id="11" creationId="{984BBFDD-E720-4805-A9C8-129FBBF6DD70}"/>
          </ac:spMkLst>
        </pc:spChg>
        <pc:spChg chg="add del">
          <ac:chgData name="Muriel, Alexie" userId="S::muriela@dickinson.edu::07e65a98-1b50-4245-85e1-acd179c3a75f" providerId="AD" clId="Web-{01E226FB-C892-25A4-889B-784706FD7222}" dt="2018-12-18T23:29:49.652" v="5"/>
          <ac:spMkLst>
            <pc:docMk/>
            <pc:sldMk cId="2543093312" sldId="261"/>
            <ac:spMk id="13" creationId="{5AC4BE46-4A77-42FE-9D15-065CDB2F847C}"/>
          </ac:spMkLst>
        </pc:spChg>
        <pc:spChg chg="add del">
          <ac:chgData name="Muriel, Alexie" userId="S::muriela@dickinson.edu::07e65a98-1b50-4245-85e1-acd179c3a75f" providerId="AD" clId="Web-{01E226FB-C892-25A4-889B-784706FD7222}" dt="2018-12-18T23:29:38.605" v="3"/>
          <ac:spMkLst>
            <pc:docMk/>
            <pc:sldMk cId="2543093312" sldId="261"/>
            <ac:spMk id="14" creationId="{FA4CD5CB-D209-4D70-8CA4-629731C59219}"/>
          </ac:spMkLst>
        </pc:spChg>
        <pc:spChg chg="add del">
          <ac:chgData name="Muriel, Alexie" userId="S::muriela@dickinson.edu::07e65a98-1b50-4245-85e1-acd179c3a75f" providerId="AD" clId="Web-{01E226FB-C892-25A4-889B-784706FD7222}" dt="2018-12-18T23:34:08.003" v="13"/>
          <ac:spMkLst>
            <pc:docMk/>
            <pc:sldMk cId="2543093312" sldId="261"/>
            <ac:spMk id="17" creationId="{BCD2D517-BC35-4439-AC31-06DF764F25FC}"/>
          </ac:spMkLst>
        </pc:spChg>
        <pc:spChg chg="add del">
          <ac:chgData name="Muriel, Alexie" userId="S::muriela@dickinson.edu::07e65a98-1b50-4245-85e1-acd179c3a75f" providerId="AD" clId="Web-{01E226FB-C892-25A4-889B-784706FD7222}" dt="2018-12-18T23:29:38.605" v="3"/>
          <ac:spMkLst>
            <pc:docMk/>
            <pc:sldMk cId="2543093312" sldId="261"/>
            <ac:spMk id="18" creationId="{B4C27B90-DF2B-4D00-BA07-18ED774CD2F1}"/>
          </ac:spMkLst>
        </pc:spChg>
        <pc:spChg chg="add">
          <ac:chgData name="Muriel, Alexie" userId="S::muriela@dickinson.edu::07e65a98-1b50-4245-85e1-acd179c3a75f" providerId="AD" clId="Web-{01E226FB-C892-25A4-889B-784706FD7222}" dt="2018-12-18T23:34:08.206" v="14"/>
          <ac:spMkLst>
            <pc:docMk/>
            <pc:sldMk cId="2543093312" sldId="261"/>
            <ac:spMk id="19" creationId="{41497DE5-0939-4D1D-9350-0C5E1B209C68}"/>
          </ac:spMkLst>
        </pc:spChg>
        <pc:spChg chg="add del">
          <ac:chgData name="Muriel, Alexie" userId="S::muriela@dickinson.edu::07e65a98-1b50-4245-85e1-acd179c3a75f" providerId="AD" clId="Web-{01E226FB-C892-25A4-889B-784706FD7222}" dt="2018-12-18T23:29:38.605" v="3"/>
          <ac:spMkLst>
            <pc:docMk/>
            <pc:sldMk cId="2543093312" sldId="261"/>
            <ac:spMk id="20" creationId="{593ACC25-C262-417A-8AA9-0641C772BDB6}"/>
          </ac:spMkLst>
        </pc:spChg>
        <pc:spChg chg="add">
          <ac:chgData name="Muriel, Alexie" userId="S::muriela@dickinson.edu::07e65a98-1b50-4245-85e1-acd179c3a75f" providerId="AD" clId="Web-{01E226FB-C892-25A4-889B-784706FD7222}" dt="2018-12-18T23:34:08.206" v="14"/>
          <ac:spMkLst>
            <pc:docMk/>
            <pc:sldMk cId="2543093312" sldId="261"/>
            <ac:spMk id="21" creationId="{5CCC70ED-6C63-4537-B7EB-51990D6C0A6F}"/>
          </ac:spMkLst>
        </pc:spChg>
        <pc:spChg chg="add del">
          <ac:chgData name="Muriel, Alexie" userId="S::muriela@dickinson.edu::07e65a98-1b50-4245-85e1-acd179c3a75f" providerId="AD" clId="Web-{01E226FB-C892-25A4-889B-784706FD7222}" dt="2018-12-18T23:34:08.003" v="13"/>
          <ac:spMkLst>
            <pc:docMk/>
            <pc:sldMk cId="2543093312" sldId="261"/>
            <ac:spMk id="22" creationId="{2DD3F846-0483-40F5-A881-0C1AD2A0CAD7}"/>
          </ac:spMkLst>
        </pc:spChg>
        <pc:spChg chg="add">
          <ac:chgData name="Muriel, Alexie" userId="S::muriela@dickinson.edu::07e65a98-1b50-4245-85e1-acd179c3a75f" providerId="AD" clId="Web-{01E226FB-C892-25A4-889B-784706FD7222}" dt="2018-12-18T23:34:08.206" v="14"/>
          <ac:spMkLst>
            <pc:docMk/>
            <pc:sldMk cId="2543093312" sldId="261"/>
            <ac:spMk id="24" creationId="{B76E24C1-2968-40DC-A36E-F6B85F0F0752}"/>
          </ac:spMkLst>
        </pc:spChg>
        <pc:picChg chg="add del mod">
          <ac:chgData name="Muriel, Alexie" userId="S::muriela@dickinson.edu::07e65a98-1b50-4245-85e1-acd179c3a75f" providerId="AD" clId="Web-{01E226FB-C892-25A4-889B-784706FD7222}" dt="2018-12-18T23:30:07.106" v="10"/>
          <ac:picMkLst>
            <pc:docMk/>
            <pc:sldMk cId="2543093312" sldId="261"/>
            <ac:picMk id="3" creationId="{BB7059BA-35A2-4A09-880B-A153D7806C4B}"/>
          </ac:picMkLst>
        </pc:picChg>
        <pc:picChg chg="add mod">
          <ac:chgData name="Muriel, Alexie" userId="S::muriela@dickinson.edu::07e65a98-1b50-4245-85e1-acd179c3a75f" providerId="AD" clId="Web-{01E226FB-C892-25A4-889B-784706FD7222}" dt="2018-12-19T00:10:43.495" v="27" actId="1076"/>
          <ac:picMkLst>
            <pc:docMk/>
            <pc:sldMk cId="2543093312" sldId="261"/>
            <ac:picMk id="15" creationId="{13806433-EB6B-466A-8DF1-C9BB6277576A}"/>
          </ac:picMkLst>
        </pc:picChg>
        <pc:cxnChg chg="add del">
          <ac:chgData name="Muriel, Alexie" userId="S::muriela@dickinson.edu::07e65a98-1b50-4245-85e1-acd179c3a75f" providerId="AD" clId="Web-{01E226FB-C892-25A4-889B-784706FD7222}" dt="2018-12-18T23:29:49.652" v="5"/>
          <ac:cxnSpMkLst>
            <pc:docMk/>
            <pc:sldMk cId="2543093312" sldId="261"/>
            <ac:cxnSpMk id="7" creationId="{7E1D4427-852B-4B37-8E76-0E9F1810BA2A}"/>
          </ac:cxnSpMkLst>
        </pc:cxnChg>
        <pc:cxnChg chg="add del">
          <ac:chgData name="Muriel, Alexie" userId="S::muriela@dickinson.edu::07e65a98-1b50-4245-85e1-acd179c3a75f" providerId="AD" clId="Web-{01E226FB-C892-25A4-889B-784706FD7222}" dt="2018-12-18T23:29:38.605" v="3"/>
          <ac:cxnSpMkLst>
            <pc:docMk/>
            <pc:sldMk cId="2543093312" sldId="261"/>
            <ac:cxnSpMk id="12" creationId="{7E1D4427-852B-4B37-8E76-0E9F1810BA2A}"/>
          </ac:cxnSpMkLst>
        </pc:cxnChg>
        <pc:cxnChg chg="add del">
          <ac:chgData name="Muriel, Alexie" userId="S::muriela@dickinson.edu::07e65a98-1b50-4245-85e1-acd179c3a75f" providerId="AD" clId="Web-{01E226FB-C892-25A4-889B-784706FD7222}" dt="2018-12-18T23:29:38.605" v="3"/>
          <ac:cxnSpMkLst>
            <pc:docMk/>
            <pc:sldMk cId="2543093312" sldId="261"/>
            <ac:cxnSpMk id="16" creationId="{5C6A2BAE-B461-4B55-8E1F-0722ABDD1393}"/>
          </ac:cxnSpMkLst>
        </pc:cxnChg>
      </pc:sldChg>
      <pc:sldChg chg="addSp delSp modSp mod setBg">
        <pc:chgData name="Muriel, Alexie" userId="S::muriela@dickinson.edu::07e65a98-1b50-4245-85e1-acd179c3a75f" providerId="AD" clId="Web-{01E226FB-C892-25A4-889B-784706FD7222}" dt="2018-12-19T00:10:49.604" v="28" actId="1076"/>
        <pc:sldMkLst>
          <pc:docMk/>
          <pc:sldMk cId="3556486406" sldId="262"/>
        </pc:sldMkLst>
        <pc:spChg chg="del">
          <ac:chgData name="Muriel, Alexie" userId="S::muriela@dickinson.edu::07e65a98-1b50-4245-85e1-acd179c3a75f" providerId="AD" clId="Web-{01E226FB-C892-25A4-889B-784706FD7222}" dt="2018-12-19T00:10:09.166" v="22"/>
          <ac:spMkLst>
            <pc:docMk/>
            <pc:sldMk cId="3556486406" sldId="262"/>
            <ac:spMk id="2" creationId="{A484F952-9B9A-42C5-B96F-26BE89E9EE10}"/>
          </ac:spMkLst>
        </pc:spChg>
        <pc:spChg chg="add">
          <ac:chgData name="Muriel, Alexie" userId="S::muriela@dickinson.edu::07e65a98-1b50-4245-85e1-acd179c3a75f" providerId="AD" clId="Web-{01E226FB-C892-25A4-889B-784706FD7222}" dt="2018-12-19T00:10:15.603" v="24"/>
          <ac:spMkLst>
            <pc:docMk/>
            <pc:sldMk cId="3556486406" sldId="262"/>
            <ac:spMk id="8" creationId="{41497DE5-0939-4D1D-9350-0C5E1B209C68}"/>
          </ac:spMkLst>
        </pc:spChg>
        <pc:spChg chg="add">
          <ac:chgData name="Muriel, Alexie" userId="S::muriela@dickinson.edu::07e65a98-1b50-4245-85e1-acd179c3a75f" providerId="AD" clId="Web-{01E226FB-C892-25A4-889B-784706FD7222}" dt="2018-12-19T00:10:15.603" v="24"/>
          <ac:spMkLst>
            <pc:docMk/>
            <pc:sldMk cId="3556486406" sldId="262"/>
            <ac:spMk id="10" creationId="{5CCC70ED-6C63-4537-B7EB-51990D6C0A6F}"/>
          </ac:spMkLst>
        </pc:spChg>
        <pc:spChg chg="add">
          <ac:chgData name="Muriel, Alexie" userId="S::muriela@dickinson.edu::07e65a98-1b50-4245-85e1-acd179c3a75f" providerId="AD" clId="Web-{01E226FB-C892-25A4-889B-784706FD7222}" dt="2018-12-19T00:10:15.603" v="24"/>
          <ac:spMkLst>
            <pc:docMk/>
            <pc:sldMk cId="3556486406" sldId="262"/>
            <ac:spMk id="12" creationId="{B76E24C1-2968-40DC-A36E-F6B85F0F0752}"/>
          </ac:spMkLst>
        </pc:spChg>
        <pc:picChg chg="add mod">
          <ac:chgData name="Muriel, Alexie" userId="S::muriela@dickinson.edu::07e65a98-1b50-4245-85e1-acd179c3a75f" providerId="AD" clId="Web-{01E226FB-C892-25A4-889B-784706FD7222}" dt="2018-12-19T00:10:49.604" v="28" actId="1076"/>
          <ac:picMkLst>
            <pc:docMk/>
            <pc:sldMk cId="3556486406" sldId="262"/>
            <ac:picMk id="3" creationId="{E18D8B82-B5F6-47F7-9B14-D2C41DAE07D7}"/>
          </ac:picMkLst>
        </pc:picChg>
      </pc:sldChg>
    </pc:docChg>
  </pc:docChgLst>
  <pc:docChgLst>
    <pc:chgData name="Rojo, Amara" userId="S::rojoa@dickinson.edu::540a4549-5068-4e33-bd0d-7222ed0f7b10" providerId="AD" clId="Web-{47D3E0A5-EE7A-607B-6E79-C6F19D0D8992}"/>
    <pc:docChg chg="modSld">
      <pc:chgData name="Rojo, Amara" userId="S::rojoa@dickinson.edu::540a4549-5068-4e33-bd0d-7222ed0f7b10" providerId="AD" clId="Web-{47D3E0A5-EE7A-607B-6E79-C6F19D0D8992}" dt="2018-12-20T01:39:26.676" v="41" actId="1076"/>
      <pc:docMkLst>
        <pc:docMk/>
      </pc:docMkLst>
      <pc:sldChg chg="addSp delSp modSp">
        <pc:chgData name="Rojo, Amara" userId="S::rojoa@dickinson.edu::540a4549-5068-4e33-bd0d-7222ed0f7b10" providerId="AD" clId="Web-{47D3E0A5-EE7A-607B-6E79-C6F19D0D8992}" dt="2018-12-20T01:38:38.629" v="39"/>
        <pc:sldMkLst>
          <pc:docMk/>
          <pc:sldMk cId="3487645383" sldId="260"/>
        </pc:sldMkLst>
        <pc:spChg chg="add del">
          <ac:chgData name="Rojo, Amara" userId="S::rojoa@dickinson.edu::540a4549-5068-4e33-bd0d-7222ed0f7b10" providerId="AD" clId="Web-{47D3E0A5-EE7A-607B-6E79-C6F19D0D8992}" dt="2018-12-20T01:38:38.629" v="39"/>
          <ac:spMkLst>
            <pc:docMk/>
            <pc:sldMk cId="3487645383" sldId="260"/>
            <ac:spMk id="13" creationId="{89394C5B-B8DE-4221-8CA4-A30237DB3241}"/>
          </ac:spMkLst>
        </pc:spChg>
        <pc:spChg chg="add del">
          <ac:chgData name="Rojo, Amara" userId="S::rojoa@dickinson.edu::540a4549-5068-4e33-bd0d-7222ed0f7b10" providerId="AD" clId="Web-{47D3E0A5-EE7A-607B-6E79-C6F19D0D8992}" dt="2018-12-20T01:38:38.629" v="39"/>
          <ac:spMkLst>
            <pc:docMk/>
            <pc:sldMk cId="3487645383" sldId="260"/>
            <ac:spMk id="14" creationId="{AFF43A89-FF65-44A9-BE4C-DC7389FF9CE1}"/>
          </ac:spMkLst>
        </pc:spChg>
        <pc:spChg chg="add del">
          <ac:chgData name="Rojo, Amara" userId="S::rojoa@dickinson.edu::540a4549-5068-4e33-bd0d-7222ed0f7b10" providerId="AD" clId="Web-{47D3E0A5-EE7A-607B-6E79-C6F19D0D8992}" dt="2018-12-20T01:38:38.629" v="39"/>
          <ac:spMkLst>
            <pc:docMk/>
            <pc:sldMk cId="3487645383" sldId="260"/>
            <ac:spMk id="15" creationId="{3CBC4341-33FB-4D46-A7B4-62039B616233}"/>
          </ac:spMkLst>
        </pc:spChg>
        <pc:spChg chg="add del">
          <ac:chgData name="Rojo, Amara" userId="S::rojoa@dickinson.edu::540a4549-5068-4e33-bd0d-7222ed0f7b10" providerId="AD" clId="Web-{47D3E0A5-EE7A-607B-6E79-C6F19D0D8992}" dt="2018-12-20T01:38:24.723" v="35"/>
          <ac:spMkLst>
            <pc:docMk/>
            <pc:sldMk cId="3487645383" sldId="260"/>
            <ac:spMk id="17" creationId="{AFF43A89-FF65-44A9-BE4C-DC7389FF9CE1}"/>
          </ac:spMkLst>
        </pc:spChg>
        <pc:spChg chg="add del">
          <ac:chgData name="Rojo, Amara" userId="S::rojoa@dickinson.edu::540a4549-5068-4e33-bd0d-7222ed0f7b10" providerId="AD" clId="Web-{47D3E0A5-EE7A-607B-6E79-C6F19D0D8992}" dt="2018-12-20T01:38:24.723" v="35"/>
          <ac:spMkLst>
            <pc:docMk/>
            <pc:sldMk cId="3487645383" sldId="260"/>
            <ac:spMk id="18" creationId="{3CBC4341-33FB-4D46-A7B4-62039B616233}"/>
          </ac:spMkLst>
        </pc:spChg>
        <pc:spChg chg="add del">
          <ac:chgData name="Rojo, Amara" userId="S::rojoa@dickinson.edu::540a4549-5068-4e33-bd0d-7222ed0f7b10" providerId="AD" clId="Web-{47D3E0A5-EE7A-607B-6E79-C6F19D0D8992}" dt="2018-12-20T01:38:24.723" v="35"/>
          <ac:spMkLst>
            <pc:docMk/>
            <pc:sldMk cId="3487645383" sldId="260"/>
            <ac:spMk id="19" creationId="{89394C5B-B8DE-4221-8CA4-A30237DB3241}"/>
          </ac:spMkLst>
        </pc:spChg>
        <pc:spChg chg="add del">
          <ac:chgData name="Rojo, Amara" userId="S::rojoa@dickinson.edu::540a4549-5068-4e33-bd0d-7222ed0f7b10" providerId="AD" clId="Web-{47D3E0A5-EE7A-607B-6E79-C6F19D0D8992}" dt="2018-12-20T01:34:15.771" v="23"/>
          <ac:spMkLst>
            <pc:docMk/>
            <pc:sldMk cId="3487645383" sldId="260"/>
            <ac:spMk id="20" creationId="{41497DE5-0939-4D1D-9350-0C5E1B209C68}"/>
          </ac:spMkLst>
        </pc:spChg>
        <pc:spChg chg="add del">
          <ac:chgData name="Rojo, Amara" userId="S::rojoa@dickinson.edu::540a4549-5068-4e33-bd0d-7222ed0f7b10" providerId="AD" clId="Web-{47D3E0A5-EE7A-607B-6E79-C6F19D0D8992}" dt="2018-12-20T01:34:15.771" v="23"/>
          <ac:spMkLst>
            <pc:docMk/>
            <pc:sldMk cId="3487645383" sldId="260"/>
            <ac:spMk id="22" creationId="{5CCC70ED-6C63-4537-B7EB-51990D6C0A6F}"/>
          </ac:spMkLst>
        </pc:spChg>
        <pc:spChg chg="add del">
          <ac:chgData name="Rojo, Amara" userId="S::rojoa@dickinson.edu::540a4549-5068-4e33-bd0d-7222ed0f7b10" providerId="AD" clId="Web-{47D3E0A5-EE7A-607B-6E79-C6F19D0D8992}" dt="2018-12-20T01:34:15.771" v="23"/>
          <ac:spMkLst>
            <pc:docMk/>
            <pc:sldMk cId="3487645383" sldId="260"/>
            <ac:spMk id="24" creationId="{B76E24C1-2968-40DC-A36E-F6B85F0F0752}"/>
          </ac:spMkLst>
        </pc:spChg>
        <pc:picChg chg="mod modCrop">
          <ac:chgData name="Rojo, Amara" userId="S::rojoa@dickinson.edu::540a4549-5068-4e33-bd0d-7222ed0f7b10" providerId="AD" clId="Web-{47D3E0A5-EE7A-607B-6E79-C6F19D0D8992}" dt="2018-12-20T01:38:38.629" v="39"/>
          <ac:picMkLst>
            <pc:docMk/>
            <pc:sldMk cId="3487645383" sldId="260"/>
            <ac:picMk id="4" creationId="{40C97A5D-F94D-4BFF-9F8F-75B606DA84B1}"/>
          </ac:picMkLst>
        </pc:picChg>
      </pc:sldChg>
      <pc:sldChg chg="addSp delSp modSp">
        <pc:chgData name="Rojo, Amara" userId="S::rojoa@dickinson.edu::540a4549-5068-4e33-bd0d-7222ed0f7b10" providerId="AD" clId="Web-{47D3E0A5-EE7A-607B-6E79-C6F19D0D8992}" dt="2018-12-20T01:39:26.676" v="41" actId="1076"/>
        <pc:sldMkLst>
          <pc:docMk/>
          <pc:sldMk cId="1620531679" sldId="263"/>
        </pc:sldMkLst>
        <pc:spChg chg="add del">
          <ac:chgData name="Rojo, Amara" userId="S::rojoa@dickinson.edu::540a4549-5068-4e33-bd0d-7222ed0f7b10" providerId="AD" clId="Web-{47D3E0A5-EE7A-607B-6E79-C6F19D0D8992}" dt="2018-12-20T01:38:36.098" v="38"/>
          <ac:spMkLst>
            <pc:docMk/>
            <pc:sldMk cId="1620531679" sldId="263"/>
            <ac:spMk id="7" creationId="{41497DE5-0939-4D1D-9350-0C5E1B209C68}"/>
          </ac:spMkLst>
        </pc:spChg>
        <pc:spChg chg="add del">
          <ac:chgData name="Rojo, Amara" userId="S::rojoa@dickinson.edu::540a4549-5068-4e33-bd0d-7222ed0f7b10" providerId="AD" clId="Web-{47D3E0A5-EE7A-607B-6E79-C6F19D0D8992}" dt="2018-12-20T01:38:36.098" v="38"/>
          <ac:spMkLst>
            <pc:docMk/>
            <pc:sldMk cId="1620531679" sldId="263"/>
            <ac:spMk id="9" creationId="{5CCC70ED-6C63-4537-B7EB-51990D6C0A6F}"/>
          </ac:spMkLst>
        </pc:spChg>
        <pc:spChg chg="add del">
          <ac:chgData name="Rojo, Amara" userId="S::rojoa@dickinson.edu::540a4549-5068-4e33-bd0d-7222ed0f7b10" providerId="AD" clId="Web-{47D3E0A5-EE7A-607B-6E79-C6F19D0D8992}" dt="2018-12-20T01:38:36.098" v="38"/>
          <ac:spMkLst>
            <pc:docMk/>
            <pc:sldMk cId="1620531679" sldId="263"/>
            <ac:spMk id="11" creationId="{B76E24C1-2968-40DC-A36E-F6B85F0F0752}"/>
          </ac:spMkLst>
        </pc:spChg>
        <pc:spChg chg="add del">
          <ac:chgData name="Rojo, Amara" userId="S::rojoa@dickinson.edu::540a4549-5068-4e33-bd0d-7222ed0f7b10" providerId="AD" clId="Web-{47D3E0A5-EE7A-607B-6E79-C6F19D0D8992}" dt="2018-12-20T01:38:36.098" v="38"/>
          <ac:spMkLst>
            <pc:docMk/>
            <pc:sldMk cId="1620531679" sldId="263"/>
            <ac:spMk id="16" creationId="{AFF43A89-FF65-44A9-BE4C-DC7389FF9CE1}"/>
          </ac:spMkLst>
        </pc:spChg>
        <pc:spChg chg="add del">
          <ac:chgData name="Rojo, Amara" userId="S::rojoa@dickinson.edu::540a4549-5068-4e33-bd0d-7222ed0f7b10" providerId="AD" clId="Web-{47D3E0A5-EE7A-607B-6E79-C6F19D0D8992}" dt="2018-12-20T01:38:36.098" v="38"/>
          <ac:spMkLst>
            <pc:docMk/>
            <pc:sldMk cId="1620531679" sldId="263"/>
            <ac:spMk id="18" creationId="{3CBC4341-33FB-4D46-A7B4-62039B616233}"/>
          </ac:spMkLst>
        </pc:spChg>
        <pc:spChg chg="add del">
          <ac:chgData name="Rojo, Amara" userId="S::rojoa@dickinson.edu::540a4549-5068-4e33-bd0d-7222ed0f7b10" providerId="AD" clId="Web-{47D3E0A5-EE7A-607B-6E79-C6F19D0D8992}" dt="2018-12-20T01:38:36.098" v="38"/>
          <ac:spMkLst>
            <pc:docMk/>
            <pc:sldMk cId="1620531679" sldId="263"/>
            <ac:spMk id="20" creationId="{89394C5B-B8DE-4221-8CA4-A30237DB3241}"/>
          </ac:spMkLst>
        </pc:spChg>
        <pc:picChg chg="add mod">
          <ac:chgData name="Rojo, Amara" userId="S::rojoa@dickinson.edu::540a4549-5068-4e33-bd0d-7222ed0f7b10" providerId="AD" clId="Web-{47D3E0A5-EE7A-607B-6E79-C6F19D0D8992}" dt="2018-12-20T01:39:26.676" v="41" actId="1076"/>
          <ac:picMkLst>
            <pc:docMk/>
            <pc:sldMk cId="1620531679" sldId="263"/>
            <ac:picMk id="2" creationId="{04CBD453-2AC9-454E-B016-EBBC0F321B9B}"/>
          </ac:picMkLst>
        </pc:picChg>
        <pc:picChg chg="del">
          <ac:chgData name="Rojo, Amara" userId="S::rojoa@dickinson.edu::540a4549-5068-4e33-bd0d-7222ed0f7b10" providerId="AD" clId="Web-{47D3E0A5-EE7A-607B-6E79-C6F19D0D8992}" dt="2018-12-20T01:25:56.223" v="9"/>
          <ac:picMkLst>
            <pc:docMk/>
            <pc:sldMk cId="1620531679" sldId="263"/>
            <ac:picMk id="3" creationId="{8FF7CF85-9E8B-437C-8D1D-486DF8402BA1}"/>
          </ac:picMkLst>
        </pc:picChg>
      </pc:sldChg>
      <pc:sldChg chg="addSp delSp modSp">
        <pc:chgData name="Rojo, Amara" userId="S::rojoa@dickinson.edu::540a4549-5068-4e33-bd0d-7222ed0f7b10" providerId="AD" clId="Web-{47D3E0A5-EE7A-607B-6E79-C6F19D0D8992}" dt="2018-12-20T01:38:30.301" v="37"/>
        <pc:sldMkLst>
          <pc:docMk/>
          <pc:sldMk cId="2153390731" sldId="264"/>
        </pc:sldMkLst>
        <pc:spChg chg="ord">
          <ac:chgData name="Rojo, Amara" userId="S::rojoa@dickinson.edu::540a4549-5068-4e33-bd0d-7222ed0f7b10" providerId="AD" clId="Web-{47D3E0A5-EE7A-607B-6E79-C6F19D0D8992}" dt="2018-12-19T23:48:48.233" v="6"/>
          <ac:spMkLst>
            <pc:docMk/>
            <pc:sldMk cId="2153390731" sldId="264"/>
            <ac:spMk id="2" creationId="{BDCC2A04-AFC8-481B-AC72-1ED1B66D0A87}"/>
          </ac:spMkLst>
        </pc:spChg>
        <pc:spChg chg="add del">
          <ac:chgData name="Rojo, Amara" userId="S::rojoa@dickinson.edu::540a4549-5068-4e33-bd0d-7222ed0f7b10" providerId="AD" clId="Web-{47D3E0A5-EE7A-607B-6E79-C6F19D0D8992}" dt="2018-12-20T01:38:30.301" v="37"/>
          <ac:spMkLst>
            <pc:docMk/>
            <pc:sldMk cId="2153390731" sldId="264"/>
            <ac:spMk id="8" creationId="{5CCC70ED-6C63-4537-B7EB-51990D6C0A6F}"/>
          </ac:spMkLst>
        </pc:spChg>
        <pc:spChg chg="add del">
          <ac:chgData name="Rojo, Amara" userId="S::rojoa@dickinson.edu::540a4549-5068-4e33-bd0d-7222ed0f7b10" providerId="AD" clId="Web-{47D3E0A5-EE7A-607B-6E79-C6F19D0D8992}" dt="2018-12-20T01:38:30.301" v="37"/>
          <ac:spMkLst>
            <pc:docMk/>
            <pc:sldMk cId="2153390731" sldId="264"/>
            <ac:spMk id="10" creationId="{41497DE5-0939-4D1D-9350-0C5E1B209C68}"/>
          </ac:spMkLst>
        </pc:spChg>
        <pc:spChg chg="add del">
          <ac:chgData name="Rojo, Amara" userId="S::rojoa@dickinson.edu::540a4549-5068-4e33-bd0d-7222ed0f7b10" providerId="AD" clId="Web-{47D3E0A5-EE7A-607B-6E79-C6F19D0D8992}" dt="2018-12-20T01:38:30.301" v="37"/>
          <ac:spMkLst>
            <pc:docMk/>
            <pc:sldMk cId="2153390731" sldId="264"/>
            <ac:spMk id="13" creationId="{B76E24C1-2968-40DC-A36E-F6B85F0F0752}"/>
          </ac:spMkLst>
        </pc:spChg>
        <pc:spChg chg="add del">
          <ac:chgData name="Rojo, Amara" userId="S::rojoa@dickinson.edu::540a4549-5068-4e33-bd0d-7222ed0f7b10" providerId="AD" clId="Web-{47D3E0A5-EE7A-607B-6E79-C6F19D0D8992}" dt="2018-12-20T01:38:30.301" v="37"/>
          <ac:spMkLst>
            <pc:docMk/>
            <pc:sldMk cId="2153390731" sldId="264"/>
            <ac:spMk id="15" creationId="{AFF43A89-FF65-44A9-BE4C-DC7389FF9CE1}"/>
          </ac:spMkLst>
        </pc:spChg>
        <pc:spChg chg="add del">
          <ac:chgData name="Rojo, Amara" userId="S::rojoa@dickinson.edu::540a4549-5068-4e33-bd0d-7222ed0f7b10" providerId="AD" clId="Web-{47D3E0A5-EE7A-607B-6E79-C6F19D0D8992}" dt="2018-12-20T01:38:30.301" v="37"/>
          <ac:spMkLst>
            <pc:docMk/>
            <pc:sldMk cId="2153390731" sldId="264"/>
            <ac:spMk id="20" creationId="{3CBC4341-33FB-4D46-A7B4-62039B616233}"/>
          </ac:spMkLst>
        </pc:spChg>
        <pc:spChg chg="add del">
          <ac:chgData name="Rojo, Amara" userId="S::rojoa@dickinson.edu::540a4549-5068-4e33-bd0d-7222ed0f7b10" providerId="AD" clId="Web-{47D3E0A5-EE7A-607B-6E79-C6F19D0D8992}" dt="2018-12-20T01:38:30.301" v="37"/>
          <ac:spMkLst>
            <pc:docMk/>
            <pc:sldMk cId="2153390731" sldId="264"/>
            <ac:spMk id="22" creationId="{89394C5B-B8DE-4221-8CA4-A30237DB3241}"/>
          </ac:spMkLst>
        </pc:spChg>
        <pc:picChg chg="add del mod">
          <ac:chgData name="Rojo, Amara" userId="S::rojoa@dickinson.edu::540a4549-5068-4e33-bd0d-7222ed0f7b10" providerId="AD" clId="Web-{47D3E0A5-EE7A-607B-6E79-C6F19D0D8992}" dt="2018-12-19T23:47:38.183" v="4"/>
          <ac:picMkLst>
            <pc:docMk/>
            <pc:sldMk cId="2153390731" sldId="264"/>
            <ac:picMk id="3" creationId="{C7009934-D878-4C9A-B803-81B016FE8031}"/>
          </ac:picMkLst>
        </pc:picChg>
        <pc:picChg chg="add mod">
          <ac:chgData name="Rojo, Amara" userId="S::rojoa@dickinson.edu::540a4549-5068-4e33-bd0d-7222ed0f7b10" providerId="AD" clId="Web-{47D3E0A5-EE7A-607B-6E79-C6F19D0D8992}" dt="2018-12-20T01:38:30.301" v="37"/>
          <ac:picMkLst>
            <pc:docMk/>
            <pc:sldMk cId="2153390731" sldId="264"/>
            <ac:picMk id="5" creationId="{F251897E-E39D-4130-AD14-0454C2834174}"/>
          </ac:picMkLst>
        </pc:picChg>
        <pc:picChg chg="del">
          <ac:chgData name="Rojo, Amara" userId="S::rojoa@dickinson.edu::540a4549-5068-4e33-bd0d-7222ed0f7b10" providerId="AD" clId="Web-{47D3E0A5-EE7A-607B-6E79-C6F19D0D8992}" dt="2018-12-19T23:45:54.272" v="0"/>
          <ac:picMkLst>
            <pc:docMk/>
            <pc:sldMk cId="2153390731" sldId="264"/>
            <ac:picMk id="9" creationId="{171DA685-FEF0-4B18-BDC4-8B7BFD242F0C}"/>
          </ac:picMkLst>
        </pc:picChg>
      </pc:sldChg>
    </pc:docChg>
  </pc:docChgLst>
  <pc:docChgLst>
    <pc:chgData name="Muriel, Alexie" userId="S::muriela@dickinson.edu::07e65a98-1b50-4245-85e1-acd179c3a75f" providerId="AD" clId="Web-{D62B97BA-7DC5-173A-6287-652959479A8D}"/>
    <pc:docChg chg="modSld sldOrd">
      <pc:chgData name="Muriel, Alexie" userId="S::muriela@dickinson.edu::07e65a98-1b50-4245-85e1-acd179c3a75f" providerId="AD" clId="Web-{D62B97BA-7DC5-173A-6287-652959479A8D}" dt="2018-12-20T18:32:35.179" v="16" actId="1076"/>
      <pc:docMkLst>
        <pc:docMk/>
      </pc:docMkLst>
      <pc:sldChg chg="modSp">
        <pc:chgData name="Muriel, Alexie" userId="S::muriela@dickinson.edu::07e65a98-1b50-4245-85e1-acd179c3a75f" providerId="AD" clId="Web-{D62B97BA-7DC5-173A-6287-652959479A8D}" dt="2018-12-20T17:39:43.234" v="2" actId="20577"/>
        <pc:sldMkLst>
          <pc:docMk/>
          <pc:sldMk cId="797484031" sldId="256"/>
        </pc:sldMkLst>
        <pc:spChg chg="mod">
          <ac:chgData name="Muriel, Alexie" userId="S::muriela@dickinson.edu::07e65a98-1b50-4245-85e1-acd179c3a75f" providerId="AD" clId="Web-{D62B97BA-7DC5-173A-6287-652959479A8D}" dt="2018-12-20T17:39:43.234" v="2" actId="20577"/>
          <ac:spMkLst>
            <pc:docMk/>
            <pc:sldMk cId="797484031" sldId="256"/>
            <ac:spMk id="2" creationId="{CC7C189B-8102-7945-9C70-047C44861D58}"/>
          </ac:spMkLst>
        </pc:spChg>
      </pc:sldChg>
      <pc:sldChg chg="addSp modSp mod ord setBg">
        <pc:chgData name="Muriel, Alexie" userId="S::muriela@dickinson.edu::07e65a98-1b50-4245-85e1-acd179c3a75f" providerId="AD" clId="Web-{D62B97BA-7DC5-173A-6287-652959479A8D}" dt="2018-12-20T18:32:35.179" v="16" actId="1076"/>
        <pc:sldMkLst>
          <pc:docMk/>
          <pc:sldMk cId="1133465715" sldId="267"/>
        </pc:sldMkLst>
        <pc:picChg chg="add mod">
          <ac:chgData name="Muriel, Alexie" userId="S::muriela@dickinson.edu::07e65a98-1b50-4245-85e1-acd179c3a75f" providerId="AD" clId="Web-{D62B97BA-7DC5-173A-6287-652959479A8D}" dt="2018-12-20T18:32:35.179" v="16" actId="1076"/>
          <ac:picMkLst>
            <pc:docMk/>
            <pc:sldMk cId="1133465715" sldId="267"/>
            <ac:picMk id="2" creationId="{B00FE844-36B3-45B6-9130-A1B0C4837C1B}"/>
          </ac:picMkLst>
        </pc:picChg>
      </pc:sldChg>
    </pc:docChg>
  </pc:docChgLst>
  <pc:docChgLst>
    <pc:chgData name="Muriel, Alexie" userId="S::muriela@dickinson.edu::07e65a98-1b50-4245-85e1-acd179c3a75f" providerId="AD" clId="Web-{C9042492-030B-858B-F70A-252B5FEE8A88}"/>
    <pc:docChg chg="modSld">
      <pc:chgData name="Muriel, Alexie" userId="S::muriela@dickinson.edu::07e65a98-1b50-4245-85e1-acd179c3a75f" providerId="AD" clId="Web-{C9042492-030B-858B-F70A-252B5FEE8A88}" dt="2018-12-19T11:45:57.444" v="21" actId="1076"/>
      <pc:docMkLst>
        <pc:docMk/>
      </pc:docMkLst>
      <pc:sldChg chg="addSp delSp modSp mod setBg">
        <pc:chgData name="Muriel, Alexie" userId="S::muriela@dickinson.edu::07e65a98-1b50-4245-85e1-acd179c3a75f" providerId="AD" clId="Web-{C9042492-030B-858B-F70A-252B5FEE8A88}" dt="2018-12-19T11:45:57.444" v="21" actId="1076"/>
        <pc:sldMkLst>
          <pc:docMk/>
          <pc:sldMk cId="3487645383" sldId="260"/>
        </pc:sldMkLst>
        <pc:spChg chg="add del">
          <ac:chgData name="Muriel, Alexie" userId="S::muriela@dickinson.edu::07e65a98-1b50-4245-85e1-acd179c3a75f" providerId="AD" clId="Web-{C9042492-030B-858B-F70A-252B5FEE8A88}" dt="2018-12-19T11:45:10.005" v="15"/>
          <ac:spMkLst>
            <pc:docMk/>
            <pc:sldMk cId="3487645383" sldId="260"/>
            <ac:spMk id="7" creationId="{2C7211D9-E545-4D00-9874-641EC7C7BD85}"/>
          </ac:spMkLst>
        </pc:spChg>
        <pc:spChg chg="del">
          <ac:chgData name="Muriel, Alexie" userId="S::muriela@dickinson.edu::07e65a98-1b50-4245-85e1-acd179c3a75f" providerId="AD" clId="Web-{C9042492-030B-858B-F70A-252B5FEE8A88}" dt="2018-12-19T11:43:15.655" v="3"/>
          <ac:spMkLst>
            <pc:docMk/>
            <pc:sldMk cId="3487645383" sldId="260"/>
            <ac:spMk id="8" creationId="{85CFBFFB-0FCE-4BE9-86CB-7EE29AB063AF}"/>
          </ac:spMkLst>
        </pc:spChg>
        <pc:spChg chg="add del">
          <ac:chgData name="Muriel, Alexie" userId="S::muriela@dickinson.edu::07e65a98-1b50-4245-85e1-acd179c3a75f" providerId="AD" clId="Web-{C9042492-030B-858B-F70A-252B5FEE8A88}" dt="2018-12-19T11:45:35.474" v="17"/>
          <ac:spMkLst>
            <pc:docMk/>
            <pc:sldMk cId="3487645383" sldId="260"/>
            <ac:spMk id="10" creationId="{BCD2D517-BC35-4439-AC31-06DF764F25FC}"/>
          </ac:spMkLst>
        </pc:spChg>
        <pc:spChg chg="add del">
          <ac:chgData name="Muriel, Alexie" userId="S::muriela@dickinson.edu::07e65a98-1b50-4245-85e1-acd179c3a75f" providerId="AD" clId="Web-{C9042492-030B-858B-F70A-252B5FEE8A88}" dt="2018-12-19T11:45:10.005" v="15"/>
          <ac:spMkLst>
            <pc:docMk/>
            <pc:sldMk cId="3487645383" sldId="260"/>
            <ac:spMk id="11" creationId="{5DBBC34A-8C43-4368-951E-A04EB7C00E32}"/>
          </ac:spMkLst>
        </pc:spChg>
        <pc:spChg chg="add del">
          <ac:chgData name="Muriel, Alexie" userId="S::muriela@dickinson.edu::07e65a98-1b50-4245-85e1-acd179c3a75f" providerId="AD" clId="Web-{C9042492-030B-858B-F70A-252B5FEE8A88}" dt="2018-12-19T11:45:35.474" v="17"/>
          <ac:spMkLst>
            <pc:docMk/>
            <pc:sldMk cId="3487645383" sldId="260"/>
            <ac:spMk id="12" creationId="{2DD3F846-0483-40F5-A881-0C1AD2A0CAD7}"/>
          </ac:spMkLst>
        </pc:spChg>
        <pc:picChg chg="add del mod modCrop">
          <ac:chgData name="Muriel, Alexie" userId="S::muriela@dickinson.edu::07e65a98-1b50-4245-85e1-acd179c3a75f" providerId="AD" clId="Web-{C9042492-030B-858B-F70A-252B5FEE8A88}" dt="2018-12-19T11:44:39.769" v="12"/>
          <ac:picMkLst>
            <pc:docMk/>
            <pc:sldMk cId="3487645383" sldId="260"/>
            <ac:picMk id="2" creationId="{00E547F7-BB10-4B4D-9006-B64256CCB8DC}"/>
          </ac:picMkLst>
        </pc:picChg>
        <pc:picChg chg="add mod">
          <ac:chgData name="Muriel, Alexie" userId="S::muriela@dickinson.edu::07e65a98-1b50-4245-85e1-acd179c3a75f" providerId="AD" clId="Web-{C9042492-030B-858B-F70A-252B5FEE8A88}" dt="2018-12-19T11:45:57.444" v="21" actId="1076"/>
          <ac:picMkLst>
            <pc:docMk/>
            <pc:sldMk cId="3487645383" sldId="260"/>
            <ac:picMk id="4" creationId="{40C97A5D-F94D-4BFF-9F8F-75B606DA84B1}"/>
          </ac:picMkLst>
        </pc:picChg>
        <pc:picChg chg="del mod">
          <ac:chgData name="Muriel, Alexie" userId="S::muriela@dickinson.edu::07e65a98-1b50-4245-85e1-acd179c3a75f" providerId="AD" clId="Web-{C9042492-030B-858B-F70A-252B5FEE8A88}" dt="2018-12-19T11:43:24.109" v="4"/>
          <ac:picMkLst>
            <pc:docMk/>
            <pc:sldMk cId="3487645383" sldId="260"/>
            <ac:picMk id="6" creationId="{250CBB33-F634-4341-9248-148A7E775B1B}"/>
          </ac:picMkLst>
        </pc:picChg>
      </pc:sldChg>
    </pc:docChg>
  </pc:docChgLst>
  <pc:docChgLst>
    <pc:chgData name="Rojo, Amara" userId="S::rojoa@dickinson.edu::540a4549-5068-4e33-bd0d-7222ed0f7b10" providerId="AD" clId="Web-{07BDB3A7-F058-F540-C5A3-D6970C27F5A7}"/>
    <pc:docChg chg="modSld">
      <pc:chgData name="Rojo, Amara" userId="S::rojoa@dickinson.edu::540a4549-5068-4e33-bd0d-7222ed0f7b10" providerId="AD" clId="Web-{07BDB3A7-F058-F540-C5A3-D6970C27F5A7}" dt="2018-12-20T12:58:11.440" v="2"/>
      <pc:docMkLst>
        <pc:docMk/>
      </pc:docMkLst>
      <pc:sldChg chg="addSp delSp modSp">
        <pc:chgData name="Rojo, Amara" userId="S::rojoa@dickinson.edu::540a4549-5068-4e33-bd0d-7222ed0f7b10" providerId="AD" clId="Web-{07BDB3A7-F058-F540-C5A3-D6970C27F5A7}" dt="2018-12-20T12:58:11.440" v="2"/>
        <pc:sldMkLst>
          <pc:docMk/>
          <pc:sldMk cId="2153390731" sldId="264"/>
        </pc:sldMkLst>
        <pc:spChg chg="ord">
          <ac:chgData name="Rojo, Amara" userId="S::rojoa@dickinson.edu::540a4549-5068-4e33-bd0d-7222ed0f7b10" providerId="AD" clId="Web-{07BDB3A7-F058-F540-C5A3-D6970C27F5A7}" dt="2018-12-20T12:58:11.440" v="2"/>
          <ac:spMkLst>
            <pc:docMk/>
            <pc:sldMk cId="2153390731" sldId="264"/>
            <ac:spMk id="2" creationId="{BDCC2A04-AFC8-481B-AC72-1ED1B66D0A87}"/>
          </ac:spMkLst>
        </pc:spChg>
        <pc:spChg chg="del">
          <ac:chgData name="Rojo, Amara" userId="S::rojoa@dickinson.edu::540a4549-5068-4e33-bd0d-7222ed0f7b10" providerId="AD" clId="Web-{07BDB3A7-F058-F540-C5A3-D6970C27F5A7}" dt="2018-12-20T12:58:11.440" v="2"/>
          <ac:spMkLst>
            <pc:docMk/>
            <pc:sldMk cId="2153390731" sldId="264"/>
            <ac:spMk id="8" creationId="{5CCC70ED-6C63-4537-B7EB-51990D6C0A6F}"/>
          </ac:spMkLst>
        </pc:spChg>
        <pc:spChg chg="del">
          <ac:chgData name="Rojo, Amara" userId="S::rojoa@dickinson.edu::540a4549-5068-4e33-bd0d-7222ed0f7b10" providerId="AD" clId="Web-{07BDB3A7-F058-F540-C5A3-D6970C27F5A7}" dt="2018-12-20T12:58:11.440" v="2"/>
          <ac:spMkLst>
            <pc:docMk/>
            <pc:sldMk cId="2153390731" sldId="264"/>
            <ac:spMk id="10" creationId="{41497DE5-0939-4D1D-9350-0C5E1B209C68}"/>
          </ac:spMkLst>
        </pc:spChg>
        <pc:spChg chg="del">
          <ac:chgData name="Rojo, Amara" userId="S::rojoa@dickinson.edu::540a4549-5068-4e33-bd0d-7222ed0f7b10" providerId="AD" clId="Web-{07BDB3A7-F058-F540-C5A3-D6970C27F5A7}" dt="2018-12-20T12:58:11.440" v="2"/>
          <ac:spMkLst>
            <pc:docMk/>
            <pc:sldMk cId="2153390731" sldId="264"/>
            <ac:spMk id="13" creationId="{B76E24C1-2968-40DC-A36E-F6B85F0F0752}"/>
          </ac:spMkLst>
        </pc:spChg>
        <pc:spChg chg="add">
          <ac:chgData name="Rojo, Amara" userId="S::rojoa@dickinson.edu::540a4549-5068-4e33-bd0d-7222ed0f7b10" providerId="AD" clId="Web-{07BDB3A7-F058-F540-C5A3-D6970C27F5A7}" dt="2018-12-20T12:58:11.440" v="2"/>
          <ac:spMkLst>
            <pc:docMk/>
            <pc:sldMk cId="2153390731" sldId="264"/>
            <ac:spMk id="17" creationId="{AFF43A89-FF65-44A9-BE4C-DC7389FF9CE1}"/>
          </ac:spMkLst>
        </pc:spChg>
        <pc:spChg chg="add">
          <ac:chgData name="Rojo, Amara" userId="S::rojoa@dickinson.edu::540a4549-5068-4e33-bd0d-7222ed0f7b10" providerId="AD" clId="Web-{07BDB3A7-F058-F540-C5A3-D6970C27F5A7}" dt="2018-12-20T12:58:11.440" v="2"/>
          <ac:spMkLst>
            <pc:docMk/>
            <pc:sldMk cId="2153390731" sldId="264"/>
            <ac:spMk id="19" creationId="{3CBC4341-33FB-4D46-A7B4-62039B616233}"/>
          </ac:spMkLst>
        </pc:spChg>
        <pc:spChg chg="add">
          <ac:chgData name="Rojo, Amara" userId="S::rojoa@dickinson.edu::540a4549-5068-4e33-bd0d-7222ed0f7b10" providerId="AD" clId="Web-{07BDB3A7-F058-F540-C5A3-D6970C27F5A7}" dt="2018-12-20T12:58:11.440" v="2"/>
          <ac:spMkLst>
            <pc:docMk/>
            <pc:sldMk cId="2153390731" sldId="264"/>
            <ac:spMk id="21" creationId="{89394C5B-B8DE-4221-8CA4-A30237DB3241}"/>
          </ac:spMkLst>
        </pc:spChg>
        <pc:picChg chg="add mod">
          <ac:chgData name="Rojo, Amara" userId="S::rojoa@dickinson.edu::540a4549-5068-4e33-bd0d-7222ed0f7b10" providerId="AD" clId="Web-{07BDB3A7-F058-F540-C5A3-D6970C27F5A7}" dt="2018-12-20T12:58:11.440" v="2"/>
          <ac:picMkLst>
            <pc:docMk/>
            <pc:sldMk cId="2153390731" sldId="264"/>
            <ac:picMk id="3" creationId="{D3FEB319-E15C-44C1-85C7-D7C57E89922B}"/>
          </ac:picMkLst>
        </pc:picChg>
        <pc:picChg chg="del">
          <ac:chgData name="Rojo, Amara" userId="S::rojoa@dickinson.edu::540a4549-5068-4e33-bd0d-7222ed0f7b10" providerId="AD" clId="Web-{07BDB3A7-F058-F540-C5A3-D6970C27F5A7}" dt="2018-12-20T12:58:05.159" v="0"/>
          <ac:picMkLst>
            <pc:docMk/>
            <pc:sldMk cId="2153390731" sldId="264"/>
            <ac:picMk id="5" creationId="{F251897E-E39D-4130-AD14-0454C2834174}"/>
          </ac:picMkLst>
        </pc:picChg>
      </pc:sldChg>
    </pc:docChg>
  </pc:docChgLst>
  <pc:docChgLst>
    <pc:chgData name="Rojo, Amara" userId="S::rojoa@dickinson.edu::540a4549-5068-4e33-bd0d-7222ed0f7b10" providerId="AD" clId="Web-{55741C7B-21BC-DA85-AD09-28785526780D}"/>
    <pc:docChg chg="addSld modSld sldOrd">
      <pc:chgData name="Rojo, Amara" userId="S::rojoa@dickinson.edu::540a4549-5068-4e33-bd0d-7222ed0f7b10" providerId="AD" clId="Web-{55741C7B-21BC-DA85-AD09-28785526780D}" dt="2018-12-20T18:32:19.983" v="29"/>
      <pc:docMkLst>
        <pc:docMk/>
      </pc:docMkLst>
      <pc:sldChg chg="ord">
        <pc:chgData name="Rojo, Amara" userId="S::rojoa@dickinson.edu::540a4549-5068-4e33-bd0d-7222ed0f7b10" providerId="AD" clId="Web-{55741C7B-21BC-DA85-AD09-28785526780D}" dt="2018-12-20T18:30:01.713" v="21"/>
        <pc:sldMkLst>
          <pc:docMk/>
          <pc:sldMk cId="3487645383" sldId="260"/>
        </pc:sldMkLst>
      </pc:sldChg>
      <pc:sldChg chg="addSp delSp modSp">
        <pc:chgData name="Rojo, Amara" userId="S::rojoa@dickinson.edu::540a4549-5068-4e33-bd0d-7222ed0f7b10" providerId="AD" clId="Web-{55741C7B-21BC-DA85-AD09-28785526780D}" dt="2018-12-20T18:28:22.444" v="17" actId="14100"/>
        <pc:sldMkLst>
          <pc:docMk/>
          <pc:sldMk cId="1620531679" sldId="263"/>
        </pc:sldMkLst>
        <pc:spChg chg="del">
          <ac:chgData name="Rojo, Amara" userId="S::rojoa@dickinson.edu::540a4549-5068-4e33-bd0d-7222ed0f7b10" providerId="AD" clId="Web-{55741C7B-21BC-DA85-AD09-28785526780D}" dt="2018-12-20T15:43:36.186" v="7"/>
          <ac:spMkLst>
            <pc:docMk/>
            <pc:sldMk cId="1620531679" sldId="263"/>
            <ac:spMk id="13" creationId="{41497DE5-0939-4D1D-9350-0C5E1B209C68}"/>
          </ac:spMkLst>
        </pc:spChg>
        <pc:spChg chg="del">
          <ac:chgData name="Rojo, Amara" userId="S::rojoa@dickinson.edu::540a4549-5068-4e33-bd0d-7222ed0f7b10" providerId="AD" clId="Web-{55741C7B-21BC-DA85-AD09-28785526780D}" dt="2018-12-20T15:43:36.186" v="7"/>
          <ac:spMkLst>
            <pc:docMk/>
            <pc:sldMk cId="1620531679" sldId="263"/>
            <ac:spMk id="14" creationId="{5CCC70ED-6C63-4537-B7EB-51990D6C0A6F}"/>
          </ac:spMkLst>
        </pc:spChg>
        <pc:spChg chg="del">
          <ac:chgData name="Rojo, Amara" userId="S::rojoa@dickinson.edu::540a4549-5068-4e33-bd0d-7222ed0f7b10" providerId="AD" clId="Web-{55741C7B-21BC-DA85-AD09-28785526780D}" dt="2018-12-20T15:43:36.186" v="7"/>
          <ac:spMkLst>
            <pc:docMk/>
            <pc:sldMk cId="1620531679" sldId="263"/>
            <ac:spMk id="15" creationId="{B76E24C1-2968-40DC-A36E-F6B85F0F0752}"/>
          </ac:spMkLst>
        </pc:spChg>
        <pc:spChg chg="add">
          <ac:chgData name="Rojo, Amara" userId="S::rojoa@dickinson.edu::540a4549-5068-4e33-bd0d-7222ed0f7b10" providerId="AD" clId="Web-{55741C7B-21BC-DA85-AD09-28785526780D}" dt="2018-12-20T15:43:36.186" v="7"/>
          <ac:spMkLst>
            <pc:docMk/>
            <pc:sldMk cId="1620531679" sldId="263"/>
            <ac:spMk id="17" creationId="{AFF43A89-FF65-44A9-BE4C-DC7389FF9CE1}"/>
          </ac:spMkLst>
        </pc:spChg>
        <pc:spChg chg="add">
          <ac:chgData name="Rojo, Amara" userId="S::rojoa@dickinson.edu::540a4549-5068-4e33-bd0d-7222ed0f7b10" providerId="AD" clId="Web-{55741C7B-21BC-DA85-AD09-28785526780D}" dt="2018-12-20T15:43:36.186" v="7"/>
          <ac:spMkLst>
            <pc:docMk/>
            <pc:sldMk cId="1620531679" sldId="263"/>
            <ac:spMk id="22" creationId="{3CBC4341-33FB-4D46-A7B4-62039B616233}"/>
          </ac:spMkLst>
        </pc:spChg>
        <pc:spChg chg="add">
          <ac:chgData name="Rojo, Amara" userId="S::rojoa@dickinson.edu::540a4549-5068-4e33-bd0d-7222ed0f7b10" providerId="AD" clId="Web-{55741C7B-21BC-DA85-AD09-28785526780D}" dt="2018-12-20T15:43:36.186" v="7"/>
          <ac:spMkLst>
            <pc:docMk/>
            <pc:sldMk cId="1620531679" sldId="263"/>
            <ac:spMk id="24" creationId="{89394C5B-B8DE-4221-8CA4-A30237DB3241}"/>
          </ac:spMkLst>
        </pc:spChg>
        <pc:picChg chg="add mod">
          <ac:chgData name="Rojo, Amara" userId="S::rojoa@dickinson.edu::540a4549-5068-4e33-bd0d-7222ed0f7b10" providerId="AD" clId="Web-{55741C7B-21BC-DA85-AD09-28785526780D}" dt="2018-12-20T18:28:22.444" v="17" actId="14100"/>
          <ac:picMkLst>
            <pc:docMk/>
            <pc:sldMk cId="1620531679" sldId="263"/>
            <ac:picMk id="2" creationId="{47F5D323-2995-449D-91B3-BBC0ED6E3CAB}"/>
          </ac:picMkLst>
        </pc:picChg>
        <pc:picChg chg="del">
          <ac:chgData name="Rojo, Amara" userId="S::rojoa@dickinson.edu::540a4549-5068-4e33-bd0d-7222ed0f7b10" providerId="AD" clId="Web-{55741C7B-21BC-DA85-AD09-28785526780D}" dt="2018-12-20T15:41:37.545" v="5"/>
          <ac:picMkLst>
            <pc:docMk/>
            <pc:sldMk cId="1620531679" sldId="263"/>
            <ac:picMk id="3" creationId="{864E35A7-D833-49ED-BFD3-1ECBB9E39613}"/>
          </ac:picMkLst>
        </pc:picChg>
      </pc:sldChg>
      <pc:sldChg chg="addSp delSp modSp">
        <pc:chgData name="Rojo, Amara" userId="S::rojoa@dickinson.edu::540a4549-5068-4e33-bd0d-7222ed0f7b10" providerId="AD" clId="Web-{55741C7B-21BC-DA85-AD09-28785526780D}" dt="2018-12-20T15:40:14.528" v="4"/>
        <pc:sldMkLst>
          <pc:docMk/>
          <pc:sldMk cId="2153390731" sldId="264"/>
        </pc:sldMkLst>
        <pc:spChg chg="ord">
          <ac:chgData name="Rojo, Amara" userId="S::rojoa@dickinson.edu::540a4549-5068-4e33-bd0d-7222ed0f7b10" providerId="AD" clId="Web-{55741C7B-21BC-DA85-AD09-28785526780D}" dt="2018-12-20T15:40:14.528" v="4"/>
          <ac:spMkLst>
            <pc:docMk/>
            <pc:sldMk cId="2153390731" sldId="264"/>
            <ac:spMk id="2" creationId="{BDCC2A04-AFC8-481B-AC72-1ED1B66D0A87}"/>
          </ac:spMkLst>
        </pc:spChg>
        <pc:spChg chg="del">
          <ac:chgData name="Rojo, Amara" userId="S::rojoa@dickinson.edu::540a4549-5068-4e33-bd0d-7222ed0f7b10" providerId="AD" clId="Web-{55741C7B-21BC-DA85-AD09-28785526780D}" dt="2018-12-20T15:40:14.528" v="4"/>
          <ac:spMkLst>
            <pc:docMk/>
            <pc:sldMk cId="2153390731" sldId="264"/>
            <ac:spMk id="17" creationId="{AFF43A89-FF65-44A9-BE4C-DC7389FF9CE1}"/>
          </ac:spMkLst>
        </pc:spChg>
        <pc:spChg chg="del">
          <ac:chgData name="Rojo, Amara" userId="S::rojoa@dickinson.edu::540a4549-5068-4e33-bd0d-7222ed0f7b10" providerId="AD" clId="Web-{55741C7B-21BC-DA85-AD09-28785526780D}" dt="2018-12-20T15:40:14.528" v="4"/>
          <ac:spMkLst>
            <pc:docMk/>
            <pc:sldMk cId="2153390731" sldId="264"/>
            <ac:spMk id="19" creationId="{3CBC4341-33FB-4D46-A7B4-62039B616233}"/>
          </ac:spMkLst>
        </pc:spChg>
        <pc:spChg chg="del">
          <ac:chgData name="Rojo, Amara" userId="S::rojoa@dickinson.edu::540a4549-5068-4e33-bd0d-7222ed0f7b10" providerId="AD" clId="Web-{55741C7B-21BC-DA85-AD09-28785526780D}" dt="2018-12-20T15:40:14.528" v="4"/>
          <ac:spMkLst>
            <pc:docMk/>
            <pc:sldMk cId="2153390731" sldId="264"/>
            <ac:spMk id="21" creationId="{89394C5B-B8DE-4221-8CA4-A30237DB3241}"/>
          </ac:spMkLst>
        </pc:spChg>
        <pc:spChg chg="add">
          <ac:chgData name="Rojo, Amara" userId="S::rojoa@dickinson.edu::540a4549-5068-4e33-bd0d-7222ed0f7b10" providerId="AD" clId="Web-{55741C7B-21BC-DA85-AD09-28785526780D}" dt="2018-12-20T15:40:14.528" v="4"/>
          <ac:spMkLst>
            <pc:docMk/>
            <pc:sldMk cId="2153390731" sldId="264"/>
            <ac:spMk id="26" creationId="{41497DE5-0939-4D1D-9350-0C5E1B209C68}"/>
          </ac:spMkLst>
        </pc:spChg>
        <pc:spChg chg="add">
          <ac:chgData name="Rojo, Amara" userId="S::rojoa@dickinson.edu::540a4549-5068-4e33-bd0d-7222ed0f7b10" providerId="AD" clId="Web-{55741C7B-21BC-DA85-AD09-28785526780D}" dt="2018-12-20T15:40:14.528" v="4"/>
          <ac:spMkLst>
            <pc:docMk/>
            <pc:sldMk cId="2153390731" sldId="264"/>
            <ac:spMk id="28" creationId="{5CCC70ED-6C63-4537-B7EB-51990D6C0A6F}"/>
          </ac:spMkLst>
        </pc:spChg>
        <pc:spChg chg="add">
          <ac:chgData name="Rojo, Amara" userId="S::rojoa@dickinson.edu::540a4549-5068-4e33-bd0d-7222ed0f7b10" providerId="AD" clId="Web-{55741C7B-21BC-DA85-AD09-28785526780D}" dt="2018-12-20T15:40:14.528" v="4"/>
          <ac:spMkLst>
            <pc:docMk/>
            <pc:sldMk cId="2153390731" sldId="264"/>
            <ac:spMk id="30" creationId="{B76E24C1-2968-40DC-A36E-F6B85F0F0752}"/>
          </ac:spMkLst>
        </pc:spChg>
        <pc:picChg chg="del">
          <ac:chgData name="Rojo, Amara" userId="S::rojoa@dickinson.edu::540a4549-5068-4e33-bd0d-7222ed0f7b10" providerId="AD" clId="Web-{55741C7B-21BC-DA85-AD09-28785526780D}" dt="2018-12-20T15:40:08.496" v="3"/>
          <ac:picMkLst>
            <pc:docMk/>
            <pc:sldMk cId="2153390731" sldId="264"/>
            <ac:picMk id="3" creationId="{D3FEB319-E15C-44C1-85C7-D7C57E89922B}"/>
          </ac:picMkLst>
        </pc:picChg>
        <pc:picChg chg="add mod">
          <ac:chgData name="Rojo, Amara" userId="S::rojoa@dickinson.edu::540a4549-5068-4e33-bd0d-7222ed0f7b10" providerId="AD" clId="Web-{55741C7B-21BC-DA85-AD09-28785526780D}" dt="2018-12-20T15:40:14.528" v="4"/>
          <ac:picMkLst>
            <pc:docMk/>
            <pc:sldMk cId="2153390731" sldId="264"/>
            <ac:picMk id="4" creationId="{B821DF18-788D-4C54-A019-8DE746681AB4}"/>
          </ac:picMkLst>
        </pc:picChg>
      </pc:sldChg>
      <pc:sldChg chg="addSp delSp modSp mod ord setBg">
        <pc:chgData name="Rojo, Amara" userId="S::rojoa@dickinson.edu::540a4549-5068-4e33-bd0d-7222ed0f7b10" providerId="AD" clId="Web-{55741C7B-21BC-DA85-AD09-28785526780D}" dt="2018-12-20T18:31:18.591" v="26"/>
        <pc:sldMkLst>
          <pc:docMk/>
          <pc:sldMk cId="2545091753" sldId="265"/>
        </pc:sldMkLst>
        <pc:spChg chg="add del">
          <ac:chgData name="Rojo, Amara" userId="S::rojoa@dickinson.edu::540a4549-5068-4e33-bd0d-7222ed0f7b10" providerId="AD" clId="Web-{55741C7B-21BC-DA85-AD09-28785526780D}" dt="2018-12-20T18:31:18.591" v="26"/>
          <ac:spMkLst>
            <pc:docMk/>
            <pc:sldMk cId="2545091753" sldId="265"/>
            <ac:spMk id="7" creationId="{41497DE5-0939-4D1D-9350-0C5E1B209C68}"/>
          </ac:spMkLst>
        </pc:spChg>
        <pc:spChg chg="add del">
          <ac:chgData name="Rojo, Amara" userId="S::rojoa@dickinson.edu::540a4549-5068-4e33-bd0d-7222ed0f7b10" providerId="AD" clId="Web-{55741C7B-21BC-DA85-AD09-28785526780D}" dt="2018-12-20T18:31:18.591" v="26"/>
          <ac:spMkLst>
            <pc:docMk/>
            <pc:sldMk cId="2545091753" sldId="265"/>
            <ac:spMk id="9" creationId="{5CCC70ED-6C63-4537-B7EB-51990D6C0A6F}"/>
          </ac:spMkLst>
        </pc:spChg>
        <pc:spChg chg="add del">
          <ac:chgData name="Rojo, Amara" userId="S::rojoa@dickinson.edu::540a4549-5068-4e33-bd0d-7222ed0f7b10" providerId="AD" clId="Web-{55741C7B-21BC-DA85-AD09-28785526780D}" dt="2018-12-20T18:31:18.591" v="26"/>
          <ac:spMkLst>
            <pc:docMk/>
            <pc:sldMk cId="2545091753" sldId="265"/>
            <ac:spMk id="11" creationId="{B76E24C1-2968-40DC-A36E-F6B85F0F0752}"/>
          </ac:spMkLst>
        </pc:spChg>
        <pc:spChg chg="add">
          <ac:chgData name="Rojo, Amara" userId="S::rojoa@dickinson.edu::540a4549-5068-4e33-bd0d-7222ed0f7b10" providerId="AD" clId="Web-{55741C7B-21BC-DA85-AD09-28785526780D}" dt="2018-12-20T18:31:18.591" v="26"/>
          <ac:spMkLst>
            <pc:docMk/>
            <pc:sldMk cId="2545091753" sldId="265"/>
            <ac:spMk id="16" creationId="{AFF43A89-FF65-44A9-BE4C-DC7389FF9CE1}"/>
          </ac:spMkLst>
        </pc:spChg>
        <pc:spChg chg="add">
          <ac:chgData name="Rojo, Amara" userId="S::rojoa@dickinson.edu::540a4549-5068-4e33-bd0d-7222ed0f7b10" providerId="AD" clId="Web-{55741C7B-21BC-DA85-AD09-28785526780D}" dt="2018-12-20T18:31:18.591" v="26"/>
          <ac:spMkLst>
            <pc:docMk/>
            <pc:sldMk cId="2545091753" sldId="265"/>
            <ac:spMk id="18" creationId="{3CBC4341-33FB-4D46-A7B4-62039B616233}"/>
          </ac:spMkLst>
        </pc:spChg>
        <pc:spChg chg="add">
          <ac:chgData name="Rojo, Amara" userId="S::rojoa@dickinson.edu::540a4549-5068-4e33-bd0d-7222ed0f7b10" providerId="AD" clId="Web-{55741C7B-21BC-DA85-AD09-28785526780D}" dt="2018-12-20T18:31:18.591" v="26"/>
          <ac:spMkLst>
            <pc:docMk/>
            <pc:sldMk cId="2545091753" sldId="265"/>
            <ac:spMk id="20" creationId="{89394C5B-B8DE-4221-8CA4-A30237DB3241}"/>
          </ac:spMkLst>
        </pc:spChg>
        <pc:picChg chg="del mod">
          <ac:chgData name="Rojo, Amara" userId="S::rojoa@dickinson.edu::540a4549-5068-4e33-bd0d-7222ed0f7b10" providerId="AD" clId="Web-{55741C7B-21BC-DA85-AD09-28785526780D}" dt="2018-12-20T18:31:01.793" v="24"/>
          <ac:picMkLst>
            <pc:docMk/>
            <pc:sldMk cId="2545091753" sldId="265"/>
            <ac:picMk id="2" creationId="{A36CA0D8-B0BF-4512-BC74-0042D29AE110}"/>
          </ac:picMkLst>
        </pc:picChg>
        <pc:picChg chg="add mod">
          <ac:chgData name="Rojo, Amara" userId="S::rojoa@dickinson.edu::540a4549-5068-4e33-bd0d-7222ed0f7b10" providerId="AD" clId="Web-{55741C7B-21BC-DA85-AD09-28785526780D}" dt="2018-12-20T18:31:18.591" v="26"/>
          <ac:picMkLst>
            <pc:docMk/>
            <pc:sldMk cId="2545091753" sldId="265"/>
            <ac:picMk id="3" creationId="{4E40A0E8-DC06-4247-BEDF-085805337E73}"/>
          </ac:picMkLst>
        </pc:picChg>
      </pc:sldChg>
      <pc:sldChg chg="addSp delSp modSp new mod ord setBg">
        <pc:chgData name="Rojo, Amara" userId="S::rojoa@dickinson.edu::540a4549-5068-4e33-bd0d-7222ed0f7b10" providerId="AD" clId="Web-{55741C7B-21BC-DA85-AD09-28785526780D}" dt="2018-12-20T18:32:19.983" v="29"/>
        <pc:sldMkLst>
          <pc:docMk/>
          <pc:sldMk cId="3150169220" sldId="266"/>
        </pc:sldMkLst>
        <pc:spChg chg="add del">
          <ac:chgData name="Rojo, Amara" userId="S::rojoa@dickinson.edu::540a4549-5068-4e33-bd0d-7222ed0f7b10" providerId="AD" clId="Web-{55741C7B-21BC-DA85-AD09-28785526780D}" dt="2018-12-20T15:47:33.001" v="13"/>
          <ac:spMkLst>
            <pc:docMk/>
            <pc:sldMk cId="3150169220" sldId="266"/>
            <ac:spMk id="7" creationId="{41497DE5-0939-4D1D-9350-0C5E1B209C68}"/>
          </ac:spMkLst>
        </pc:spChg>
        <pc:spChg chg="add del">
          <ac:chgData name="Rojo, Amara" userId="S::rojoa@dickinson.edu::540a4549-5068-4e33-bd0d-7222ed0f7b10" providerId="AD" clId="Web-{55741C7B-21BC-DA85-AD09-28785526780D}" dt="2018-12-20T15:47:33.001" v="13"/>
          <ac:spMkLst>
            <pc:docMk/>
            <pc:sldMk cId="3150169220" sldId="266"/>
            <ac:spMk id="9" creationId="{5CCC70ED-6C63-4537-B7EB-51990D6C0A6F}"/>
          </ac:spMkLst>
        </pc:spChg>
        <pc:spChg chg="add del">
          <ac:chgData name="Rojo, Amara" userId="S::rojoa@dickinson.edu::540a4549-5068-4e33-bd0d-7222ed0f7b10" providerId="AD" clId="Web-{55741C7B-21BC-DA85-AD09-28785526780D}" dt="2018-12-20T15:47:33.001" v="13"/>
          <ac:spMkLst>
            <pc:docMk/>
            <pc:sldMk cId="3150169220" sldId="266"/>
            <ac:spMk id="11" creationId="{B76E24C1-2968-40DC-A36E-F6B85F0F0752}"/>
          </ac:spMkLst>
        </pc:spChg>
        <pc:spChg chg="add del">
          <ac:chgData name="Rojo, Amara" userId="S::rojoa@dickinson.edu::540a4549-5068-4e33-bd0d-7222ed0f7b10" providerId="AD" clId="Web-{55741C7B-21BC-DA85-AD09-28785526780D}" dt="2018-12-20T18:32:19.983" v="29"/>
          <ac:spMkLst>
            <pc:docMk/>
            <pc:sldMk cId="3150169220" sldId="266"/>
            <ac:spMk id="16" creationId="{41497DE5-0939-4D1D-9350-0C5E1B209C68}"/>
          </ac:spMkLst>
        </pc:spChg>
        <pc:spChg chg="add del">
          <ac:chgData name="Rojo, Amara" userId="S::rojoa@dickinson.edu::540a4549-5068-4e33-bd0d-7222ed0f7b10" providerId="AD" clId="Web-{55741C7B-21BC-DA85-AD09-28785526780D}" dt="2018-12-20T18:32:19.983" v="29"/>
          <ac:spMkLst>
            <pc:docMk/>
            <pc:sldMk cId="3150169220" sldId="266"/>
            <ac:spMk id="18" creationId="{5CCC70ED-6C63-4537-B7EB-51990D6C0A6F}"/>
          </ac:spMkLst>
        </pc:spChg>
        <pc:spChg chg="add del">
          <ac:chgData name="Rojo, Amara" userId="S::rojoa@dickinson.edu::540a4549-5068-4e33-bd0d-7222ed0f7b10" providerId="AD" clId="Web-{55741C7B-21BC-DA85-AD09-28785526780D}" dt="2018-12-20T18:32:19.983" v="29"/>
          <ac:spMkLst>
            <pc:docMk/>
            <pc:sldMk cId="3150169220" sldId="266"/>
            <ac:spMk id="20" creationId="{B76E24C1-2968-40DC-A36E-F6B85F0F0752}"/>
          </ac:spMkLst>
        </pc:spChg>
        <pc:spChg chg="add">
          <ac:chgData name="Rojo, Amara" userId="S::rojoa@dickinson.edu::540a4549-5068-4e33-bd0d-7222ed0f7b10" providerId="AD" clId="Web-{55741C7B-21BC-DA85-AD09-28785526780D}" dt="2018-12-20T18:32:19.983" v="29"/>
          <ac:spMkLst>
            <pc:docMk/>
            <pc:sldMk cId="3150169220" sldId="266"/>
            <ac:spMk id="25" creationId="{41497DE5-0939-4D1D-9350-0C5E1B209C68}"/>
          </ac:spMkLst>
        </pc:spChg>
        <pc:spChg chg="add">
          <ac:chgData name="Rojo, Amara" userId="S::rojoa@dickinson.edu::540a4549-5068-4e33-bd0d-7222ed0f7b10" providerId="AD" clId="Web-{55741C7B-21BC-DA85-AD09-28785526780D}" dt="2018-12-20T18:32:19.983" v="29"/>
          <ac:spMkLst>
            <pc:docMk/>
            <pc:sldMk cId="3150169220" sldId="266"/>
            <ac:spMk id="27" creationId="{5CCC70ED-6C63-4537-B7EB-51990D6C0A6F}"/>
          </ac:spMkLst>
        </pc:spChg>
        <pc:spChg chg="add">
          <ac:chgData name="Rojo, Amara" userId="S::rojoa@dickinson.edu::540a4549-5068-4e33-bd0d-7222ed0f7b10" providerId="AD" clId="Web-{55741C7B-21BC-DA85-AD09-28785526780D}" dt="2018-12-20T18:32:19.983" v="29"/>
          <ac:spMkLst>
            <pc:docMk/>
            <pc:sldMk cId="3150169220" sldId="266"/>
            <ac:spMk id="29" creationId="{B76E24C1-2968-40DC-A36E-F6B85F0F0752}"/>
          </ac:spMkLst>
        </pc:spChg>
        <pc:picChg chg="add del mod">
          <ac:chgData name="Rojo, Amara" userId="S::rojoa@dickinson.edu::540a4549-5068-4e33-bd0d-7222ed0f7b10" providerId="AD" clId="Web-{55741C7B-21BC-DA85-AD09-28785526780D}" dt="2018-12-20T15:47:29.516" v="11"/>
          <ac:picMkLst>
            <pc:docMk/>
            <pc:sldMk cId="3150169220" sldId="266"/>
            <ac:picMk id="2" creationId="{E27F6D9A-5547-41F3-A5B0-D000A2C14C5B}"/>
          </ac:picMkLst>
        </pc:picChg>
        <pc:picChg chg="add mod">
          <ac:chgData name="Rojo, Amara" userId="S::rojoa@dickinson.edu::540a4549-5068-4e33-bd0d-7222ed0f7b10" providerId="AD" clId="Web-{55741C7B-21BC-DA85-AD09-28785526780D}" dt="2018-12-20T18:32:19.983" v="29"/>
          <ac:picMkLst>
            <pc:docMk/>
            <pc:sldMk cId="3150169220" sldId="266"/>
            <ac:picMk id="2" creationId="{FC21C311-56B6-4865-A117-B2BD91FDA76C}"/>
          </ac:picMkLst>
        </pc:picChg>
        <pc:picChg chg="add del mod">
          <ac:chgData name="Rojo, Amara" userId="S::rojoa@dickinson.edu::540a4549-5068-4e33-bd0d-7222ed0f7b10" providerId="AD" clId="Web-{55741C7B-21BC-DA85-AD09-28785526780D}" dt="2018-12-20T18:32:16.218" v="27"/>
          <ac:picMkLst>
            <pc:docMk/>
            <pc:sldMk cId="3150169220" sldId="266"/>
            <ac:picMk id="4" creationId="{DCBDF851-7538-4EDE-979D-3597A3606BA5}"/>
          </ac:picMkLst>
        </pc:picChg>
      </pc:sldChg>
      <pc:sldChg chg="new ord">
        <pc:chgData name="Rojo, Amara" userId="S::rojoa@dickinson.edu::540a4549-5068-4e33-bd0d-7222ed0f7b10" providerId="AD" clId="Web-{55741C7B-21BC-DA85-AD09-28785526780D}" dt="2018-12-20T18:29:53.291" v="20"/>
        <pc:sldMkLst>
          <pc:docMk/>
          <pc:sldMk cId="1133465715" sldId="26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12/20/2018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3015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973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902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441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594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507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983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6E86A4C-8E40-4F87-A4F0-01A0687C5742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981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432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255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16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699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nieblers@dickinson.edu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C189B-8102-7945-9C70-047C44861D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8187" y="1426696"/>
            <a:ext cx="10299690" cy="267764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>
                <a:solidFill>
                  <a:schemeClr val="accent2"/>
                </a:solidFill>
                <a:latin typeface="Verdana Pro"/>
                <a:ea typeface="Verdana"/>
                <a:cs typeface="Verdana"/>
              </a:rPr>
              <a:t>PARTY IDENTIFICATION 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566CDC-D8C2-704F-940E-5174D38D73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9725067" cy="861420"/>
          </a:xfrm>
        </p:spPr>
        <p:txBody>
          <a:bodyPr/>
          <a:lstStyle/>
          <a:p>
            <a:r>
              <a:rPr lang="en-US"/>
              <a:t>AMARA ROJO AND ALEXIE MURIEL </a:t>
            </a:r>
          </a:p>
        </p:txBody>
      </p:sp>
    </p:spTree>
    <p:extLst>
      <p:ext uri="{BB962C8B-B14F-4D97-AF65-F5344CB8AC3E}">
        <p14:creationId xmlns:p14="http://schemas.microsoft.com/office/powerpoint/2010/main" val="79748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A5D2A-1C27-0C47-9169-F28C96E3A6C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4157" y="406055"/>
            <a:ext cx="10058400" cy="841375"/>
          </a:xfrm>
        </p:spPr>
        <p:txBody>
          <a:bodyPr/>
          <a:lstStyle/>
          <a:p>
            <a:pPr algn="ctr"/>
            <a:r>
              <a:rPr lang="en-US" b="1" i="1" u="sng">
                <a:latin typeface="Candara"/>
              </a:rPr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8E831-0664-9E40-BF63-F0AAD0EB397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23015" y="1505018"/>
            <a:ext cx="10699750" cy="474048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u="sng">
                <a:solidFill>
                  <a:schemeClr val="tx1"/>
                </a:solidFill>
                <a:latin typeface="Candara"/>
                <a:cs typeface="Miriam"/>
              </a:rPr>
              <a:t>Date:</a:t>
            </a:r>
            <a:r>
              <a:rPr lang="en-US" sz="1800" b="1" i="1">
                <a:solidFill>
                  <a:schemeClr val="tx1"/>
                </a:solidFill>
                <a:latin typeface="Candara"/>
                <a:cs typeface="Miriam"/>
              </a:rPr>
              <a:t> </a:t>
            </a:r>
            <a:r>
              <a:rPr lang="en-US" sz="1800" b="1">
                <a:solidFill>
                  <a:schemeClr val="tx1"/>
                </a:solidFill>
                <a:latin typeface="Candara"/>
                <a:cs typeface="Miriam"/>
              </a:rPr>
              <a:t> November 6, 2018</a:t>
            </a:r>
            <a:endParaRPr lang="en-US" sz="1800">
              <a:solidFill>
                <a:schemeClr val="tx1"/>
              </a:solidFill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n-US" sz="1800" b="1" u="sng">
                <a:solidFill>
                  <a:schemeClr val="tx1"/>
                </a:solidFill>
                <a:latin typeface="Candara"/>
                <a:cs typeface="Miriam"/>
              </a:rPr>
              <a:t>Number of Interviews: </a:t>
            </a:r>
          </a:p>
          <a:p>
            <a:pPr>
              <a:lnSpc>
                <a:spcPct val="100000"/>
              </a:lnSpc>
            </a:pPr>
            <a:r>
              <a:rPr lang="en-US" sz="1800" b="1">
                <a:solidFill>
                  <a:schemeClr val="tx1"/>
                </a:solidFill>
                <a:latin typeface="Candara"/>
                <a:cs typeface="Miriam"/>
              </a:rPr>
              <a:t> 1,307 voters in Allegheny, Cumberland, and Lehigh Counties, Pennsylvania. </a:t>
            </a:r>
            <a:endParaRPr lang="en-US" sz="1800">
              <a:solidFill>
                <a:schemeClr val="tx1"/>
              </a:solidFill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n-US" sz="1800" b="1" u="sng">
                <a:solidFill>
                  <a:schemeClr val="tx1"/>
                </a:solidFill>
                <a:latin typeface="Candara"/>
                <a:cs typeface="Miriam"/>
              </a:rPr>
              <a:t>Margin of Error: </a:t>
            </a:r>
          </a:p>
          <a:p>
            <a:pPr>
              <a:lnSpc>
                <a:spcPct val="100000"/>
              </a:lnSpc>
            </a:pPr>
            <a:r>
              <a:rPr lang="en-US" sz="1800" b="1">
                <a:solidFill>
                  <a:schemeClr val="tx1"/>
                </a:solidFill>
                <a:latin typeface="Candara"/>
                <a:cs typeface="Miriam"/>
              </a:rPr>
              <a:t>+/- 2.7% at a 95% level of confidence. Margins of error for subgroups will be larger than for the full survey</a:t>
            </a:r>
            <a:endParaRPr lang="en-US" sz="1800">
              <a:solidFill>
                <a:schemeClr val="tx1"/>
              </a:solidFill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n-US" sz="1800" b="1" u="sng">
                <a:solidFill>
                  <a:schemeClr val="tx1"/>
                </a:solidFill>
                <a:latin typeface="Candara"/>
                <a:cs typeface="Miriam"/>
              </a:rPr>
              <a:t>Methods of Interviewing: </a:t>
            </a:r>
          </a:p>
          <a:p>
            <a:pPr>
              <a:lnSpc>
                <a:spcPct val="100000"/>
              </a:lnSpc>
            </a:pPr>
            <a:r>
              <a:rPr lang="en-US" sz="1800" b="1">
                <a:solidFill>
                  <a:schemeClr val="tx1"/>
                </a:solidFill>
                <a:latin typeface="Candara"/>
                <a:cs typeface="Miriam"/>
              </a:rPr>
              <a:t>All interviews were conducted in person, but were anonymous. Upon exiting the polling place, voters were asked if they wanted to participate. If voters agreed, they were given a clipboard with the survey and asked to complete both sides of the questionnaire. Upon completion, surveys were places in envelopes with precinct identifiers. </a:t>
            </a:r>
            <a:endParaRPr lang="en-US" sz="1800">
              <a:solidFill>
                <a:schemeClr val="tx1"/>
              </a:solidFill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lang="en-US" sz="1600" b="1" i="1">
                <a:solidFill>
                  <a:schemeClr val="tx1"/>
                </a:solidFill>
                <a:latin typeface="Candara"/>
                <a:cs typeface="Miriam"/>
              </a:rPr>
              <a:t>Interviews of Cumberland County voters were conducted by Dickinson College students under the direction of Professor Sarah </a:t>
            </a:r>
            <a:r>
              <a:rPr lang="en-US" sz="1600" b="1" i="1" err="1">
                <a:solidFill>
                  <a:schemeClr val="tx1"/>
                </a:solidFill>
                <a:latin typeface="Candara"/>
                <a:cs typeface="Miriam"/>
              </a:rPr>
              <a:t>Niebler</a:t>
            </a:r>
            <a:r>
              <a:rPr lang="en-US" sz="1600" b="1" i="1">
                <a:solidFill>
                  <a:schemeClr val="tx1"/>
                </a:solidFill>
                <a:latin typeface="Candara"/>
                <a:cs typeface="Miriam"/>
              </a:rPr>
              <a:t>. For further information, please contact Professor </a:t>
            </a:r>
            <a:r>
              <a:rPr lang="en-US" sz="1600" b="1" i="1" err="1">
                <a:solidFill>
                  <a:schemeClr val="tx1"/>
                </a:solidFill>
                <a:latin typeface="Candara"/>
                <a:cs typeface="Miriam"/>
              </a:rPr>
              <a:t>Niebler</a:t>
            </a:r>
            <a:r>
              <a:rPr lang="en-US" sz="1600" b="1" i="1">
                <a:solidFill>
                  <a:schemeClr val="tx1"/>
                </a:solidFill>
                <a:latin typeface="Candara"/>
                <a:cs typeface="Miriam"/>
              </a:rPr>
              <a:t> at: </a:t>
            </a:r>
            <a:r>
              <a:rPr lang="en-US" sz="1600" b="1" i="1">
                <a:solidFill>
                  <a:srgbClr val="0070C0"/>
                </a:solidFill>
                <a:latin typeface="Candara"/>
                <a:cs typeface="Miriam"/>
                <a:hlinkClick r:id="rId2"/>
              </a:rPr>
              <a:t>nieblers@dickinson.edu</a:t>
            </a:r>
            <a:r>
              <a:rPr lang="en-US" sz="1600" b="1" i="1">
                <a:solidFill>
                  <a:srgbClr val="0070C0"/>
                </a:solidFill>
                <a:latin typeface="Candara"/>
                <a:cs typeface="Miriam"/>
              </a:rPr>
              <a:t>;</a:t>
            </a:r>
            <a:r>
              <a:rPr lang="en-US" sz="1600" b="1" i="1">
                <a:solidFill>
                  <a:schemeClr val="tx1"/>
                </a:solidFill>
                <a:latin typeface="Candara"/>
                <a:cs typeface="Miriam"/>
              </a:rPr>
              <a:t> or 717-254-8093.</a:t>
            </a:r>
          </a:p>
          <a:p>
            <a:endParaRPr lang="en-US">
              <a:solidFill>
                <a:schemeClr val="tx1"/>
              </a:solidFill>
              <a:latin typeface="Candara"/>
              <a:cs typeface="Miriam"/>
            </a:endParaRPr>
          </a:p>
        </p:txBody>
      </p:sp>
    </p:spTree>
    <p:extLst>
      <p:ext uri="{BB962C8B-B14F-4D97-AF65-F5344CB8AC3E}">
        <p14:creationId xmlns:p14="http://schemas.microsoft.com/office/powerpoint/2010/main" val="934248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00FE844-36B3-45B6-9130-A1B0C4837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078" y="288971"/>
            <a:ext cx="9452276" cy="559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65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0C97A5D-F94D-4BFF-9F8F-75B606DA8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028" y="574194"/>
            <a:ext cx="8289761" cy="532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645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FF43A89-FF65-44A9-BE4C-DC7389FF9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BC4341-33FB-4D46-A7B4-62039B616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394C5B-B8DE-4221-8CA4-A30237DB3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E40A0E8-DC06-4247-BEDF-085805337E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72" r="-1" b="13120"/>
          <a:stretch/>
        </p:blipFill>
        <p:spPr>
          <a:xfrm>
            <a:off x="842772" y="841248"/>
            <a:ext cx="10506456" cy="517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091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9">
            <a:extLst>
              <a:ext uri="{FF2B5EF4-FFF2-40B4-BE49-F238E27FC236}">
                <a16:creationId xmlns:a16="http://schemas.microsoft.com/office/drawing/2014/main" id="{AFF43A89-FF65-44A9-BE4C-DC7389FF9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BC4341-33FB-4D46-A7B4-62039B616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9394C5B-B8DE-4221-8CA4-A30237DB3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7F5D323-2995-449D-91B3-BBC0ED6E3C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52" r="-1" b="13140"/>
          <a:stretch/>
        </p:blipFill>
        <p:spPr>
          <a:xfrm>
            <a:off x="975293" y="907508"/>
            <a:ext cx="10373935" cy="510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31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C21C311-56B6-4865-A117-B2BD91FDA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349" y="905933"/>
            <a:ext cx="8625305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169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821DF18-788D-4C54-A019-8DE746681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699" y="905933"/>
            <a:ext cx="9738606" cy="50397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CC2A04-AFC8-481B-AC72-1ED1B66D0A87}"/>
              </a:ext>
            </a:extLst>
          </p:cNvPr>
          <p:cNvSpPr txBox="1"/>
          <p:nvPr/>
        </p:nvSpPr>
        <p:spPr>
          <a:xfrm>
            <a:off x="3378200" y="609600"/>
            <a:ext cx="5080000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36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3390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9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1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6" descr="A screenshot of a video game&#10;&#10;Description generated with high confidence">
            <a:extLst>
              <a:ext uri="{FF2B5EF4-FFF2-40B4-BE49-F238E27FC236}">
                <a16:creationId xmlns:a16="http://schemas.microsoft.com/office/drawing/2014/main" id="{13806433-EB6B-466A-8DF1-C9BB62775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514" y="718559"/>
            <a:ext cx="7953267" cy="542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093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18D8B82-B5F6-47F7-9B14-D2C41DAE0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273" y="794421"/>
            <a:ext cx="8308287" cy="527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48640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Retrospect</vt:lpstr>
      <vt:lpstr>PARTY IDENTIFICATION </vt:lpstr>
      <vt:lpstr>Methodology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Rojo, Amara</dc:creator>
  <cp:revision>14</cp:revision>
  <dcterms:created xsi:type="dcterms:W3CDTF">2018-12-18T00:59:08Z</dcterms:created>
  <dcterms:modified xsi:type="dcterms:W3CDTF">2018-12-20T18:33:23Z</dcterms:modified>
</cp:coreProperties>
</file>