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Merriweather" pitchFamily="2" charset="77"/>
      <p:regular r:id="rId11"/>
      <p:bold r:id="rId12"/>
      <p:italic r:id="rId13"/>
      <p:boldItalic r:id="rId14"/>
    </p:embeddedFont>
    <p:embeddedFont>
      <p:font typeface="Roboto" panose="02000000000000000000" pitchFamily="2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95"/>
  </p:normalViewPr>
  <p:slideViewPr>
    <p:cSldViewPr snapToGrid="0" snapToObjects="1">
      <p:cViewPr varScale="1">
        <p:scale>
          <a:sx n="120" d="100"/>
          <a:sy n="120" d="100"/>
        </p:scale>
        <p:origin x="200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Main Question: do you have a favorable or unfavorable view of the #Metoo movement against sexual assault?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Sam: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Ideology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Kavanaugh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Maddie: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Gender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#Me too Personal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Computers with SSP: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Denny 112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Stern 11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Office Hours: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Thursday, normal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Monday 1:30-3:30 pm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Wednesday 10-12 pm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49cc577d2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49cc577d2b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4a2b5e089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4a2b5e089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49cc577d2b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49cc577d2b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4a2b5e0896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4a2b5e0896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4a06794d76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4a06794d76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4a2b5e0896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4a2b5e0896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4a2b5e0896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4a2b5e0896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ctrTitle"/>
          </p:nvPr>
        </p:nvSpPr>
        <p:spPr>
          <a:xfrm>
            <a:off x="311700" y="798250"/>
            <a:ext cx="8520600" cy="19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#MeToo</a:t>
            </a:r>
            <a:endParaRPr sz="6000"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1"/>
          </p:nvPr>
        </p:nvSpPr>
        <p:spPr>
          <a:xfrm>
            <a:off x="311700" y="18781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By: Maddie Parker &amp; Sam Marmo</a:t>
            </a:r>
            <a:endParaRPr/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4125" y="2886550"/>
            <a:ext cx="3053478" cy="2084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Methodology </a:t>
            </a:r>
            <a:endParaRPr/>
          </a:p>
        </p:txBody>
      </p:sp>
      <p:sp>
        <p:nvSpPr>
          <p:cNvPr id="72" name="Google Shape;72;p14"/>
          <p:cNvSpPr txBox="1"/>
          <p:nvPr/>
        </p:nvSpPr>
        <p:spPr>
          <a:xfrm>
            <a:off x="209550" y="1268825"/>
            <a:ext cx="8724900" cy="57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Roboto"/>
              <a:buChar char="●"/>
            </a:pPr>
            <a:r>
              <a:rPr lang="en" sz="1200" b="1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Date: November 6, 2018</a:t>
            </a:r>
            <a:endParaRPr sz="1200" b="1">
              <a:solidFill>
                <a:srgbClr val="7F7F7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1200" b="1">
              <a:solidFill>
                <a:srgbClr val="7F7F7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Roboto"/>
              <a:buChar char="●"/>
            </a:pPr>
            <a:r>
              <a:rPr lang="en" sz="1200" b="1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Number of Interviews: 1,307 voters in Allegheny, Cumberland, and Lehigh Counties, Pennsylvania. </a:t>
            </a:r>
            <a:endParaRPr sz="1200" b="1">
              <a:solidFill>
                <a:srgbClr val="7F7F7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1200" b="1">
              <a:solidFill>
                <a:srgbClr val="7F7F7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Roboto"/>
              <a:buChar char="●"/>
            </a:pPr>
            <a:r>
              <a:rPr lang="en" sz="1200" b="1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Margin of Error: +/- 2.7% at a 95% level of confidence. Margins of error for subgroups will be larger than for the full survey.</a:t>
            </a:r>
            <a:endParaRPr sz="1200" b="1">
              <a:solidFill>
                <a:srgbClr val="7F7F7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1200" b="1">
              <a:solidFill>
                <a:srgbClr val="7F7F7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Roboto"/>
              <a:buChar char="●"/>
            </a:pPr>
            <a:r>
              <a:rPr lang="en" sz="1200" b="1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Methods of Interviewing: All interviews were conducted in person, but were anonymous. Upon exiting the polling place, voters were asked if they wanted to participate. If voters agreed, they were given a clipboard with the survey and asked to complete both sides of the questionnaire. Upon completion, surveys were places in envelopes with precinct identifiers. </a:t>
            </a:r>
            <a:endParaRPr sz="1200" b="1">
              <a:solidFill>
                <a:srgbClr val="7F7F7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1200" b="1">
              <a:solidFill>
                <a:srgbClr val="7F7F7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Roboto"/>
              <a:buChar char="●"/>
            </a:pPr>
            <a:r>
              <a:rPr lang="en" sz="1200" b="1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Interviews of Cumberland County voters were conducted by Dickinson College students under the direction of Professor Sarah Niebler. For further information, please contact Professor Niebler at: nieblers@dickinson.edu; or 717-254-8093.</a:t>
            </a:r>
            <a:endParaRPr sz="1200" b="1">
              <a:solidFill>
                <a:srgbClr val="7F7F7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5863" y="1290000"/>
            <a:ext cx="5652275" cy="32001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5"/>
          <p:cNvSpPr txBox="1"/>
          <p:nvPr/>
        </p:nvSpPr>
        <p:spPr>
          <a:xfrm>
            <a:off x="1333950" y="384550"/>
            <a:ext cx="6477300" cy="6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Our Main Univariate </a:t>
            </a:r>
            <a:endParaRPr sz="30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>
            <a:spLocks noGrp="1"/>
          </p:cNvSpPr>
          <p:nvPr>
            <p:ph type="title"/>
          </p:nvPr>
        </p:nvSpPr>
        <p:spPr>
          <a:xfrm>
            <a:off x="323725" y="1318100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Somewhat Liberal are mostly in favor</a:t>
            </a:r>
            <a:endParaRPr sz="18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Very Conservative oppose the most </a:t>
            </a:r>
            <a:endParaRPr sz="18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Statistically significant</a:t>
            </a:r>
            <a:endParaRPr sz="1800"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1725" y="890988"/>
            <a:ext cx="4965724" cy="336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>
            <a:spLocks noGrp="1"/>
          </p:cNvSpPr>
          <p:nvPr>
            <p:ph type="title"/>
          </p:nvPr>
        </p:nvSpPr>
        <p:spPr>
          <a:xfrm>
            <a:off x="323750" y="1225125"/>
            <a:ext cx="3127500" cy="45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Both females and males favored the movement at very high rates</a:t>
            </a:r>
            <a:endParaRPr sz="18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Not statically significant </a:t>
            </a:r>
            <a:endParaRPr sz="1800"/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3423" y="1041100"/>
            <a:ext cx="4847050" cy="306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>
            <a:spLocks noGrp="1"/>
          </p:cNvSpPr>
          <p:nvPr>
            <p:ph type="title"/>
          </p:nvPr>
        </p:nvSpPr>
        <p:spPr>
          <a:xfrm>
            <a:off x="299700" y="1151750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Favorable of #Metoo = Oppose Kavanaugh</a:t>
            </a:r>
            <a:endParaRPr sz="18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Unfavorable of #MeToo = Support Kavanaugh </a:t>
            </a:r>
            <a:endParaRPr sz="18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Statistically significant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2650" y="1151750"/>
            <a:ext cx="5263074" cy="283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298675" y="906300"/>
            <a:ext cx="3254400" cy="461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Respondents who favored the movement also said it has had a positive effect on them</a:t>
            </a:r>
            <a:endParaRPr sz="18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 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Respondents who had an unfavorable view said it had a negative effect on them </a:t>
            </a:r>
            <a:endParaRPr sz="18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Statistically significant </a:t>
            </a:r>
            <a:endParaRPr sz="1800"/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7238" y="982438"/>
            <a:ext cx="4963875" cy="317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9469" y="1055077"/>
            <a:ext cx="3017861" cy="378311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0"/>
          <p:cNvSpPr txBox="1"/>
          <p:nvPr/>
        </p:nvSpPr>
        <p:spPr>
          <a:xfrm>
            <a:off x="1610349" y="169421"/>
            <a:ext cx="5516100" cy="5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Conclusion </a:t>
            </a:r>
            <a:endParaRPr sz="3600" dirty="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294</Words>
  <Application>Microsoft Macintosh PowerPoint</Application>
  <PresentationFormat>On-screen Show (16:9)</PresentationFormat>
  <Paragraphs>50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Roboto</vt:lpstr>
      <vt:lpstr>Arial</vt:lpstr>
      <vt:lpstr>Merriweather</vt:lpstr>
      <vt:lpstr>Paradigm</vt:lpstr>
      <vt:lpstr>#MeToo</vt:lpstr>
      <vt:lpstr>Methodology </vt:lpstr>
      <vt:lpstr>PowerPoint Presentation</vt:lpstr>
      <vt:lpstr>Somewhat Liberal are mostly in favor  Very Conservative oppose the most   Statistically significant</vt:lpstr>
      <vt:lpstr>Both females and males favored the movement at very high rates  Not statically significant </vt:lpstr>
      <vt:lpstr>Favorable of #Metoo = Oppose Kavanaugh  Unfavorable of #MeToo = Support Kavanaugh   Statistically significant </vt:lpstr>
      <vt:lpstr>Respondents who favored the movement also said it has had a positive effect on them   Respondents who had an unfavorable view said it had a negative effect on them   Statistically significant </vt:lpstr>
      <vt:lpstr>PowerPoint Presentation</vt:lpstr>
    </vt:vector>
  </TitlesOfParts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#MeToo</dc:title>
  <cp:lastModifiedBy>Maddie Parker</cp:lastModifiedBy>
  <cp:revision>1</cp:revision>
  <dcterms:modified xsi:type="dcterms:W3CDTF">2018-12-20T18:10:13Z</dcterms:modified>
</cp:coreProperties>
</file>