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Maven Pro" panose="020B0604020202020204" charset="0"/>
      <p:regular r:id="rId10"/>
      <p:bold r:id="rId11"/>
    </p:embeddedFont>
    <p:embeddedFont>
      <p:font typeface="Nunito" panose="020B060402020202020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4" y="12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49cce1e92c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49cce1e92c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49cce1e92c_0_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49cce1e92c_0_2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4a22207b1c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4a22207b1c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4a22207b1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4a22207b1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4a22207b1c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4a22207b1c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4a22207b1c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4a22207b1c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2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2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2" name="Google Shape;82;p3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5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" name="Google Shape;109;p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5" name="Google Shape;125;p8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" name="Google Shape;133;p9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9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10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40" name="Google Shape;140;p1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8" name="Google Shape;268;p11"/>
          <p:cNvSpPr txBox="1">
            <a:spLocks noGrp="1"/>
          </p:cNvSpPr>
          <p:nvPr>
            <p:ph type="title" hasCustomPrompt="1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0" name="Google Shape;270;p1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ment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Kavanaugh </a:t>
            </a:r>
            <a:endParaRPr/>
          </a:p>
        </p:txBody>
      </p:sp>
      <p:sp>
        <p:nvSpPr>
          <p:cNvPr id="278" name="Google Shape;278;p13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Emily Padalino and Devon Carlson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Public Opinion Fall 2018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Methodology</a:t>
            </a:r>
            <a:endParaRPr/>
          </a:p>
        </p:txBody>
      </p:sp>
      <p:sp>
        <p:nvSpPr>
          <p:cNvPr id="284" name="Google Shape;284;p14"/>
          <p:cNvSpPr txBox="1">
            <a:spLocks noGrp="1"/>
          </p:cNvSpPr>
          <p:nvPr>
            <p:ph type="body" idx="1"/>
          </p:nvPr>
        </p:nvSpPr>
        <p:spPr>
          <a:xfrm>
            <a:off x="1249660" y="1103025"/>
            <a:ext cx="7030500" cy="34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Date: November 6, 2018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Number of Interviews: 1,307 voters in Allegheny, Cumberland, and Lehigh Counties, Pennsylvania.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Margin of Error: +/- 2.7% at a 95% level of confidence. Margins of error for subgroups will be larger than for the full survey.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Methods of Interviewing: All interviews were conducted in person, but were anonymous. Upon exiting the polling place, voters were asked if they wanted to participate. If voters agreed, they were given a clipboard with the survey and asked to complete both sides of the questionnaire. Upon completion, surveys were places in envelopes with precinct identifiers.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Interviews of Cumberland County voters were conducted by Dickinson College students under the direction of Professor Sarah Niebler. For further information, please contact Professor Niebler at: nieblers@dickinson.edu; or 717-254-8093.</a:t>
            </a:r>
            <a:endParaRPr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5"/>
          <p:cNvSpPr txBox="1">
            <a:spLocks noGrp="1"/>
          </p:cNvSpPr>
          <p:nvPr>
            <p:ph type="title"/>
          </p:nvPr>
        </p:nvSpPr>
        <p:spPr>
          <a:xfrm>
            <a:off x="1303800" y="772750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Univariate </a:t>
            </a:r>
            <a:endParaRPr/>
          </a:p>
        </p:txBody>
      </p:sp>
      <p:sp>
        <p:nvSpPr>
          <p:cNvPr id="290" name="Google Shape;290;p15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91" name="Google Shape;29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9812" y="1320775"/>
            <a:ext cx="4864375" cy="352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Bivariate - Gender </a:t>
            </a:r>
            <a:endParaRPr/>
          </a:p>
        </p:txBody>
      </p:sp>
      <p:pic>
        <p:nvPicPr>
          <p:cNvPr id="297" name="Google Shape;297;p16"/>
          <p:cNvPicPr preferRelativeResize="0"/>
          <p:nvPr/>
        </p:nvPicPr>
        <p:blipFill rotWithShape="1">
          <a:blip r:embed="rId3">
            <a:alphaModFix/>
          </a:blip>
          <a:srcRect l="1774" t="-7882" r="-6169" b="1499"/>
          <a:stretch/>
        </p:blipFill>
        <p:spPr>
          <a:xfrm>
            <a:off x="1853675" y="1119675"/>
            <a:ext cx="5386875" cy="362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Bivariate - Age </a:t>
            </a:r>
            <a:endParaRPr/>
          </a:p>
        </p:txBody>
      </p:sp>
      <p:pic>
        <p:nvPicPr>
          <p:cNvPr id="303" name="Google Shape;30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4050" y="1293850"/>
            <a:ext cx="5935900" cy="339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8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Bivariate - Income</a:t>
            </a:r>
            <a:endParaRPr/>
          </a:p>
        </p:txBody>
      </p:sp>
      <p:pic>
        <p:nvPicPr>
          <p:cNvPr id="309" name="Google Shape;30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6500" y="1219200"/>
            <a:ext cx="5771000" cy="353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Bivariate - Education</a:t>
            </a:r>
            <a:endParaRPr/>
          </a:p>
        </p:txBody>
      </p:sp>
      <p:pic>
        <p:nvPicPr>
          <p:cNvPr id="315" name="Google Shape;31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6738" y="1182425"/>
            <a:ext cx="5730525" cy="360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</Words>
  <Application>Microsoft Office PowerPoint</Application>
  <PresentationFormat>On-screen Show (16:9)</PresentationFormat>
  <Paragraphs>17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Maven Pro</vt:lpstr>
      <vt:lpstr>Arial</vt:lpstr>
      <vt:lpstr>Nunito</vt:lpstr>
      <vt:lpstr>Momentum</vt:lpstr>
      <vt:lpstr>Kavanaugh </vt:lpstr>
      <vt:lpstr>Methodology</vt:lpstr>
      <vt:lpstr>Univariate </vt:lpstr>
      <vt:lpstr>Bivariate - Gender </vt:lpstr>
      <vt:lpstr>Bivariate - Age </vt:lpstr>
      <vt:lpstr>Bivariate - Income</vt:lpstr>
      <vt:lpstr>Bivariate - Education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Kavanaugh </dc:title>
  <cp:lastModifiedBy>Niebler, Sarah</cp:lastModifiedBy>
  <cp:revision>1</cp:revision>
  <dcterms:modified xsi:type="dcterms:W3CDTF">2019-01-02T21:20:47Z</dcterms:modified>
</cp:coreProperties>
</file>